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webextensions/taskpanes.xml" ContentType="application/vnd.ms-office.webextensiontaskpanes+xml"/>
  <Override PartName="/ppt/webextensions/webextension1.xml" ContentType="application/vnd.ms-office.webextension+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omments/modernComment_13B_8AF25233.xml" ContentType="application/vnd.ms-powerpoint.comments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thumbnail" Target="docProps/thumbnail.jpeg"/><Relationship Id="rId2" Type="http://schemas.openxmlformats.org/officeDocument/2006/relationships/officeDocument" Target="ppt/presentation.xml"/><Relationship Id="rId1" Type="http://schemas.microsoft.com/office/2011/relationships/webextensiontaskpanes" Target="ppt/webextensions/taskpanes.xml"/><Relationship Id="rId6" Type="http://schemas.openxmlformats.org/officeDocument/2006/relationships/custom-properties" Target="docProps/custom.xml"/><Relationship Id="rId5" Type="http://schemas.openxmlformats.org/officeDocument/2006/relationships/extended-properties" Target="docProps/app.xml"/><Relationship Id="rId4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62" r:id="rId4"/>
  </p:sldMasterIdLst>
  <p:notesMasterIdLst>
    <p:notesMasterId r:id="rId14"/>
  </p:notesMasterIdLst>
  <p:handoutMasterIdLst>
    <p:handoutMasterId r:id="rId15"/>
  </p:handoutMasterIdLst>
  <p:sldIdLst>
    <p:sldId id="294" r:id="rId5"/>
    <p:sldId id="295" r:id="rId6"/>
    <p:sldId id="297" r:id="rId7"/>
    <p:sldId id="314" r:id="rId8"/>
    <p:sldId id="315" r:id="rId9"/>
    <p:sldId id="316" r:id="rId10"/>
    <p:sldId id="317" r:id="rId11"/>
    <p:sldId id="311" r:id="rId12"/>
    <p:sldId id="313" r:id="rId13"/>
  </p:sldIdLst>
  <p:sldSz cx="12192000" cy="6858000"/>
  <p:notesSz cx="6858000" cy="9144000"/>
  <p:defaultTextStyle>
    <a:defPPr rtl="0">
      <a:defRPr lang="en-gb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5" orient="horz" pos="360" userDrawn="1">
          <p15:clr>
            <a:srgbClr val="A4A3A4"/>
          </p15:clr>
        </p15:guide>
        <p15:guide id="6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70AFC2A4-A5E9-601F-623D-6092724ED9D1}" name="Thiele, Dennis" initials="TD" userId="S::dennis.thiele@altramotion.com::63e700a9-1e45-4e7f-9d18-8ef855450042" providerId="AD"/>
  <p188:author id="{2B0B88C8-FC90-58D8-70FD-7F0EEBF3AA91}" name="Dennis Thiele" initials="DT" userId="23cf3dc464a812f9" providerId="Windows Live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2001A"/>
    <a:srgbClr val="FFFFFF"/>
    <a:srgbClr val="0EABB7"/>
    <a:srgbClr val="000000"/>
    <a:srgbClr val="637FE9"/>
    <a:srgbClr val="F2D0E3"/>
    <a:srgbClr val="F23DB3"/>
    <a:srgbClr val="F2B077"/>
    <a:srgbClr val="172DA6"/>
    <a:srgbClr val="4868E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EC20E35-A176-4012-BC5E-935CFFF8708E}" styleName="Mittlere Formatvorlag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Keine Formatvorlage, Tabellenraster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887" autoAdjust="0"/>
    <p:restoredTop sz="79050" autoAdjust="0"/>
  </p:normalViewPr>
  <p:slideViewPr>
    <p:cSldViewPr snapToGrid="0">
      <p:cViewPr varScale="1">
        <p:scale>
          <a:sx n="76" d="100"/>
          <a:sy n="76" d="100"/>
        </p:scale>
        <p:origin x="496" y="44"/>
      </p:cViewPr>
      <p:guideLst>
        <p:guide orient="horz" pos="3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20" Type="http://schemas.microsoft.com/office/2018/10/relationships/authors" Target="author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notesMaster" Target="notesMasters/notesMaster1.xml"/></Relationships>
</file>

<file path=ppt/comments/modernComment_13B_8AF25233.xml><?xml version="1.0" encoding="utf-8"?>
<p188:cmLst xmlns:a="http://schemas.openxmlformats.org/drawingml/2006/main" xmlns:r="http://schemas.openxmlformats.org/officeDocument/2006/relationships" xmlns:p188="http://schemas.microsoft.com/office/powerpoint/2018/8/main">
  <p188:cm id="{26B58B2A-03F5-4D7C-B55A-F54550AA2737}" authorId="{70AFC2A4-A5E9-601F-623D-6092724ED9D1}" created="2023-05-03T07:21:24.895">
    <pc:sldMkLst xmlns:pc="http://schemas.microsoft.com/office/powerpoint/2013/main/command">
      <pc:docMk/>
      <pc:sldMk cId="2331136563" sldId="315"/>
    </pc:sldMkLst>
    <p188:txBody>
      <a:bodyPr/>
      <a:lstStyle/>
      <a:p>
        <a:r>
          <a:rPr lang="de-DE"/>
          <a:t>Screenshots einfügen</a:t>
        </a:r>
      </a:p>
    </p188:txBody>
  </p188:cm>
</p188:cmLst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32AC31C6-86CC-4986-9D57-FEB822485947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43EA96D-B685-4DB8-AAAD-03DBC19CE575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5DC38D28-0A34-492C-858F-6FBD465BCF0A}" type="datetime1">
              <a:rPr lang="en-GB" smtClean="0"/>
              <a:t>09/05/2023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CF58A3E-1629-48A9-846F-958A6CCD590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F26046E-95E6-4E03-8C52-6AD379D673D4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F9F05E45-3CC1-48B0-9200-3FE6BFCCC6FF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3670062"/>
      </p:ext>
    </p:extLst>
  </p:cSld>
  <p:clrMap bg1="lt1" tx1="dk1" bg2="lt2" tx2="dk2" accent1="accent1" accent2="accent2" accent3="accent3" accent4="accent4" accent5="accent5" accent6="accent6" hlink="hlink" folHlink="folHlink"/>
  <p:hf hdr="0"/>
</p:handoutMaster>
</file>

<file path=ppt/media/image1.png>
</file>

<file path=ppt/media/image2.png>
</file>

<file path=ppt/media/image3.png>
</file>

<file path=ppt/media/image4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en-GB" noProof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4F57E1D-1882-40BD-8EC5-E33D824D9F4C}" type="datetime1">
              <a:rPr lang="en-GB" smtClean="0"/>
              <a:t>09/05/2023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en-GB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en-GB" noProof="0"/>
              <a:t>Click to edit Master text styles</a:t>
            </a:r>
          </a:p>
          <a:p>
            <a:pPr lvl="1" rtl="0"/>
            <a:r>
              <a:rPr lang="en-GB" noProof="0"/>
              <a:t>Second level</a:t>
            </a:r>
          </a:p>
          <a:p>
            <a:pPr lvl="2" rtl="0"/>
            <a:r>
              <a:rPr lang="en-GB" noProof="0"/>
              <a:t>Third level</a:t>
            </a:r>
          </a:p>
          <a:p>
            <a:pPr lvl="3" rtl="0"/>
            <a:r>
              <a:rPr lang="en-GB" noProof="0"/>
              <a:t>Quarter level</a:t>
            </a:r>
          </a:p>
          <a:p>
            <a:pPr lvl="4" rtl="0"/>
            <a:r>
              <a:rPr lang="en-GB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en-GB" noProof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5A2B4267-FD12-436C-A400-74799FCF0CD5}" type="slidenum">
              <a:rPr lang="en-GB" noProof="0" smtClean="0"/>
              <a:t>‹Nr.›</a:t>
            </a:fld>
            <a:endParaRPr lang="en-GB" noProof="0"/>
          </a:p>
        </p:txBody>
      </p:sp>
    </p:spTree>
    <p:extLst>
      <p:ext uri="{BB962C8B-B14F-4D97-AF65-F5344CB8AC3E}">
        <p14:creationId xmlns:p14="http://schemas.microsoft.com/office/powerpoint/2010/main" val="3688907426"/>
      </p:ext>
    </p:extLst>
  </p:cSld>
  <p:clrMap bg1="lt1" tx1="dk1" bg2="lt2" tx2="dk2" accent1="accent1" accent2="accent2" accent3="accent3" accent4="accent4" accent5="accent5" accent6="accent6" hlink="hlink" folHlink="folHlink"/>
  <p:hf hdr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Picture Placeholder 34">
            <a:extLst>
              <a:ext uri="{FF2B5EF4-FFF2-40B4-BE49-F238E27FC236}">
                <a16:creationId xmlns:a16="http://schemas.microsoft.com/office/drawing/2014/main" id="{2D1EF856-2381-405C-A913-80809E59AAB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8655566" y="245372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44" name="Text Placeholder 39">
            <a:extLst>
              <a:ext uri="{FF2B5EF4-FFF2-40B4-BE49-F238E27FC236}">
                <a16:creationId xmlns:a16="http://schemas.microsoft.com/office/drawing/2014/main" id="{34FBB9E9-CEBE-45B8-BF68-9E764AEF4CBC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9710761" y="4641488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45" name="Text Placeholder 46">
            <a:extLst>
              <a:ext uri="{FF2B5EF4-FFF2-40B4-BE49-F238E27FC236}">
                <a16:creationId xmlns:a16="http://schemas.microsoft.com/office/drawing/2014/main" id="{55B6C77E-DBDB-42A4-9B9B-3F2CF47584F0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9710761" y="4240861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46" name="Picture Placeholder 34">
            <a:extLst>
              <a:ext uri="{FF2B5EF4-FFF2-40B4-BE49-F238E27FC236}">
                <a16:creationId xmlns:a16="http://schemas.microsoft.com/office/drawing/2014/main" id="{55DF7ED3-48B8-48C6-A240-C3F0AF040540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5103465" y="245372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47" name="Picture Placeholder 34">
            <a:extLst>
              <a:ext uri="{FF2B5EF4-FFF2-40B4-BE49-F238E27FC236}">
                <a16:creationId xmlns:a16="http://schemas.microsoft.com/office/drawing/2014/main" id="{C38ECA3B-7319-4FDB-BCA5-42DE903E763C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1551364" y="245372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52" name="Picture Placeholder 34">
            <a:extLst>
              <a:ext uri="{FF2B5EF4-FFF2-40B4-BE49-F238E27FC236}">
                <a16:creationId xmlns:a16="http://schemas.microsoft.com/office/drawing/2014/main" id="{90EC8BEC-DD26-4CF5-9BA3-62FB1DE4E8F3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8655566" y="4186831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53" name="Picture Placeholder 34">
            <a:extLst>
              <a:ext uri="{FF2B5EF4-FFF2-40B4-BE49-F238E27FC236}">
                <a16:creationId xmlns:a16="http://schemas.microsoft.com/office/drawing/2014/main" id="{65A0AFA3-6580-43C1-B098-2C7BCA9F6C75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103465" y="4186831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54" name="Picture Placeholder 34">
            <a:extLst>
              <a:ext uri="{FF2B5EF4-FFF2-40B4-BE49-F238E27FC236}">
                <a16:creationId xmlns:a16="http://schemas.microsoft.com/office/drawing/2014/main" id="{633BE360-454A-4A5C-9104-60910DAB61B5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1551364" y="4186831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59" name="Picture Placeholder 34">
            <a:extLst>
              <a:ext uri="{FF2B5EF4-FFF2-40B4-BE49-F238E27FC236}">
                <a16:creationId xmlns:a16="http://schemas.microsoft.com/office/drawing/2014/main" id="{E846108A-BBFA-4FDA-9BAA-78AA09FEF2B1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762501" y="306053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60" name="Picture Placeholder 34">
            <a:extLst>
              <a:ext uri="{FF2B5EF4-FFF2-40B4-BE49-F238E27FC236}">
                <a16:creationId xmlns:a16="http://schemas.microsoft.com/office/drawing/2014/main" id="{06FACEF4-EC76-40B1-ABAB-DFB9AB1C6F8C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5103465" y="5749817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77" name="Text Placeholder 39">
            <a:extLst>
              <a:ext uri="{FF2B5EF4-FFF2-40B4-BE49-F238E27FC236}">
                <a16:creationId xmlns:a16="http://schemas.microsoft.com/office/drawing/2014/main" id="{F9B127AA-A9E2-41AB-8FAE-D787CE0242BD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>
          <a:xfrm>
            <a:off x="9710761" y="2877635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78" name="Text Placeholder 46">
            <a:extLst>
              <a:ext uri="{FF2B5EF4-FFF2-40B4-BE49-F238E27FC236}">
                <a16:creationId xmlns:a16="http://schemas.microsoft.com/office/drawing/2014/main" id="{716BD719-7234-4908-ABBF-43004C9CA957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9710761" y="2477008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79" name="Text Placeholder 39">
            <a:extLst>
              <a:ext uri="{FF2B5EF4-FFF2-40B4-BE49-F238E27FC236}">
                <a16:creationId xmlns:a16="http://schemas.microsoft.com/office/drawing/2014/main" id="{626608D9-0200-4530-A392-8778E0D04406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>
          <a:xfrm>
            <a:off x="6116956" y="4641488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80" name="Text Placeholder 46">
            <a:extLst>
              <a:ext uri="{FF2B5EF4-FFF2-40B4-BE49-F238E27FC236}">
                <a16:creationId xmlns:a16="http://schemas.microsoft.com/office/drawing/2014/main" id="{752DFA8A-D6FA-4ECD-9E35-F71EA4E99C77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6116956" y="4240861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81" name="Text Placeholder 39">
            <a:extLst>
              <a:ext uri="{FF2B5EF4-FFF2-40B4-BE49-F238E27FC236}">
                <a16:creationId xmlns:a16="http://schemas.microsoft.com/office/drawing/2014/main" id="{CF686D19-A348-4080-A966-C34BC802E272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>
          <a:xfrm>
            <a:off x="6116956" y="2877635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82" name="Text Placeholder 46">
            <a:extLst>
              <a:ext uri="{FF2B5EF4-FFF2-40B4-BE49-F238E27FC236}">
                <a16:creationId xmlns:a16="http://schemas.microsoft.com/office/drawing/2014/main" id="{60735320-27D8-4F8E-A024-598776C9D1C3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6116956" y="2477008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83" name="Text Placeholder 39">
            <a:extLst>
              <a:ext uri="{FF2B5EF4-FFF2-40B4-BE49-F238E27FC236}">
                <a16:creationId xmlns:a16="http://schemas.microsoft.com/office/drawing/2014/main" id="{EAAFD4E3-0D64-4DC4-AC95-C45ABD2AE6F9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>
          <a:xfrm>
            <a:off x="6116956" y="613828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84" name="Text Placeholder 46">
            <a:extLst>
              <a:ext uri="{FF2B5EF4-FFF2-40B4-BE49-F238E27FC236}">
                <a16:creationId xmlns:a16="http://schemas.microsoft.com/office/drawing/2014/main" id="{4E33188F-DB97-4480-8F80-07EABC10A011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6116956" y="5750417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85" name="Text Placeholder 39">
            <a:extLst>
              <a:ext uri="{FF2B5EF4-FFF2-40B4-BE49-F238E27FC236}">
                <a16:creationId xmlns:a16="http://schemas.microsoft.com/office/drawing/2014/main" id="{72308068-AAC7-4C44-AAF1-B2E1EC218C53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>
          <a:xfrm>
            <a:off x="2553374" y="2877635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86" name="Text Placeholder 46">
            <a:extLst>
              <a:ext uri="{FF2B5EF4-FFF2-40B4-BE49-F238E27FC236}">
                <a16:creationId xmlns:a16="http://schemas.microsoft.com/office/drawing/2014/main" id="{0601897E-1B17-49DA-9E03-BCE007BD9ACC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2553374" y="2477008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87" name="Text Placeholder 39">
            <a:extLst>
              <a:ext uri="{FF2B5EF4-FFF2-40B4-BE49-F238E27FC236}">
                <a16:creationId xmlns:a16="http://schemas.microsoft.com/office/drawing/2014/main" id="{19CE1DF1-96AA-415F-9715-D5354F419B53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>
          <a:xfrm>
            <a:off x="2553374" y="4641488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88" name="Text Placeholder 46">
            <a:extLst>
              <a:ext uri="{FF2B5EF4-FFF2-40B4-BE49-F238E27FC236}">
                <a16:creationId xmlns:a16="http://schemas.microsoft.com/office/drawing/2014/main" id="{9F9535F2-A766-44AF-9AD3-51BA2C6F2ED8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2553374" y="4240861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89" name="Text Placeholder 39">
            <a:extLst>
              <a:ext uri="{FF2B5EF4-FFF2-40B4-BE49-F238E27FC236}">
                <a16:creationId xmlns:a16="http://schemas.microsoft.com/office/drawing/2014/main" id="{15177575-6B71-4584-8E0B-D151D973200D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>
          <a:xfrm>
            <a:off x="1749692" y="814919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90" name="Text Placeholder 46">
            <a:extLst>
              <a:ext uri="{FF2B5EF4-FFF2-40B4-BE49-F238E27FC236}">
                <a16:creationId xmlns:a16="http://schemas.microsoft.com/office/drawing/2014/main" id="{FC7F0546-1415-48CA-8E73-91D3480ED57D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1749692" y="411976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A017577-965B-4F93-A2EE-44D638A8C6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53098" y="457200"/>
            <a:ext cx="6096001" cy="601662"/>
          </a:xfrm>
        </p:spPr>
        <p:txBody>
          <a:bodyPr rtlCol="0"/>
          <a:lstStyle>
            <a:lvl1pPr algn="r">
              <a:defRPr/>
            </a:lvl1pPr>
          </a:lstStyle>
          <a:p>
            <a:pPr rtl="0"/>
            <a:r>
              <a:rPr lang="de-DE" noProof="0"/>
              <a:t>Mastertitelformat bearbeiten</a:t>
            </a:r>
            <a:endParaRPr lang="en-GB" noProof="0"/>
          </a:p>
        </p:txBody>
      </p:sp>
    </p:spTree>
    <p:extLst>
      <p:ext uri="{BB962C8B-B14F-4D97-AF65-F5344CB8AC3E}">
        <p14:creationId xmlns:p14="http://schemas.microsoft.com/office/powerpoint/2010/main" val="115357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1920">
          <p15:clr>
            <a:srgbClr val="FBAE40"/>
          </p15:clr>
        </p15:guide>
        <p15:guide id="2" pos="3840">
          <p15:clr>
            <a:srgbClr val="FBAE40"/>
          </p15:clr>
        </p15:guide>
        <p15:guide id="3" pos="5760">
          <p15:clr>
            <a:srgbClr val="FBAE40"/>
          </p15:clr>
        </p15:guide>
        <p15:guide id="4" pos="3984">
          <p15:clr>
            <a:srgbClr val="5ACBF0"/>
          </p15:clr>
        </p15:guide>
        <p15:guide id="5" pos="3672" userDrawn="1">
          <p15:clr>
            <a:srgbClr val="5ACBF0"/>
          </p15:clr>
        </p15:guide>
        <p15:guide id="6" pos="2064">
          <p15:clr>
            <a:srgbClr val="5ACBF0"/>
          </p15:clr>
        </p15:guide>
        <p15:guide id="7" pos="1776">
          <p15:clr>
            <a:srgbClr val="5ACBF0"/>
          </p15:clr>
        </p15:guide>
        <p15:guide id="8" pos="5616">
          <p15:clr>
            <a:srgbClr val="5ACBF0"/>
          </p15:clr>
        </p15:guide>
        <p15:guide id="9" pos="5928" userDrawn="1">
          <p15:clr>
            <a:srgbClr val="5ACBF0"/>
          </p15:clr>
        </p15:guide>
        <p15:guide id="10" pos="144">
          <p15:clr>
            <a:srgbClr val="5ACBF0"/>
          </p15:clr>
        </p15:guide>
        <p15:guide id="11" orient="horz" pos="4200" userDrawn="1">
          <p15:clr>
            <a:srgbClr val="5ACBF0"/>
          </p15:clr>
        </p15:guide>
        <p15:guide id="12" pos="7536">
          <p15:clr>
            <a:srgbClr val="5ACBF0"/>
          </p15:clr>
        </p15:guide>
        <p15:guide id="13" orient="horz" pos="144">
          <p15:clr>
            <a:srgbClr val="5ACBF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i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icture Placeholder 34">
            <a:extLst>
              <a:ext uri="{FF2B5EF4-FFF2-40B4-BE49-F238E27FC236}">
                <a16:creationId xmlns:a16="http://schemas.microsoft.com/office/drawing/2014/main" id="{EA10837A-18D5-41DD-A066-A079A09D86A7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1420935" y="466999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41" name="Text Placeholder 39">
            <a:extLst>
              <a:ext uri="{FF2B5EF4-FFF2-40B4-BE49-F238E27FC236}">
                <a16:creationId xmlns:a16="http://schemas.microsoft.com/office/drawing/2014/main" id="{FD8132DE-D62C-4410-983C-9F458DCEF6DE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>
          <a:xfrm>
            <a:off x="2408126" y="930257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42" name="Text Placeholder 46">
            <a:extLst>
              <a:ext uri="{FF2B5EF4-FFF2-40B4-BE49-F238E27FC236}">
                <a16:creationId xmlns:a16="http://schemas.microsoft.com/office/drawing/2014/main" id="{DF68D5C6-4D23-4113-9FFA-AFAAB5A6DA01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2408126" y="527314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48" name="Picture Placeholder 34">
            <a:extLst>
              <a:ext uri="{FF2B5EF4-FFF2-40B4-BE49-F238E27FC236}">
                <a16:creationId xmlns:a16="http://schemas.microsoft.com/office/drawing/2014/main" id="{2B75D755-4972-4E8B-ACD5-FAE778A86273}"/>
              </a:ext>
            </a:extLst>
          </p:cNvPr>
          <p:cNvSpPr>
            <a:spLocks noGrp="1"/>
          </p:cNvSpPr>
          <p:nvPr>
            <p:ph type="pic" sz="quarter" idx="40" hasCustomPrompt="1"/>
          </p:nvPr>
        </p:nvSpPr>
        <p:spPr>
          <a:xfrm>
            <a:off x="3458965" y="24844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49" name="Text Placeholder 39">
            <a:extLst>
              <a:ext uri="{FF2B5EF4-FFF2-40B4-BE49-F238E27FC236}">
                <a16:creationId xmlns:a16="http://schemas.microsoft.com/office/drawing/2014/main" id="{0EEE7EDE-175B-450F-B4D2-50D992E53C5E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>
          <a:xfrm>
            <a:off x="4446156" y="294771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50" name="Text Placeholder 46">
            <a:extLst>
              <a:ext uri="{FF2B5EF4-FFF2-40B4-BE49-F238E27FC236}">
                <a16:creationId xmlns:a16="http://schemas.microsoft.com/office/drawing/2014/main" id="{91051322-19B5-41CA-BEAB-A8F1B8CA54ED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4446156" y="2544769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51" name="Picture Placeholder 34">
            <a:extLst>
              <a:ext uri="{FF2B5EF4-FFF2-40B4-BE49-F238E27FC236}">
                <a16:creationId xmlns:a16="http://schemas.microsoft.com/office/drawing/2014/main" id="{966FF594-D5D5-4FD4-A245-AAF0D053095E}"/>
              </a:ext>
            </a:extLst>
          </p:cNvPr>
          <p:cNvSpPr>
            <a:spLocks noGrp="1"/>
          </p:cNvSpPr>
          <p:nvPr>
            <p:ph type="pic" sz="quarter" idx="43" hasCustomPrompt="1"/>
          </p:nvPr>
        </p:nvSpPr>
        <p:spPr>
          <a:xfrm>
            <a:off x="8030968" y="24844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55" name="Text Placeholder 39">
            <a:extLst>
              <a:ext uri="{FF2B5EF4-FFF2-40B4-BE49-F238E27FC236}">
                <a16:creationId xmlns:a16="http://schemas.microsoft.com/office/drawing/2014/main" id="{3A5DD9C2-78E8-4416-B2C1-F07A9E25832F}"/>
              </a:ext>
            </a:extLst>
          </p:cNvPr>
          <p:cNvSpPr>
            <a:spLocks noGrp="1"/>
          </p:cNvSpPr>
          <p:nvPr>
            <p:ph type="body" sz="quarter" idx="44"/>
          </p:nvPr>
        </p:nvSpPr>
        <p:spPr>
          <a:xfrm>
            <a:off x="9018159" y="294771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56" name="Text Placeholder 46">
            <a:extLst>
              <a:ext uri="{FF2B5EF4-FFF2-40B4-BE49-F238E27FC236}">
                <a16:creationId xmlns:a16="http://schemas.microsoft.com/office/drawing/2014/main" id="{D8A4734F-8867-4923-806F-AE04360B226B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9018159" y="2544769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57" name="Picture Placeholder 34">
            <a:extLst>
              <a:ext uri="{FF2B5EF4-FFF2-40B4-BE49-F238E27FC236}">
                <a16:creationId xmlns:a16="http://schemas.microsoft.com/office/drawing/2014/main" id="{B03F66BE-0084-45A8-85FC-1448DEA89D7E}"/>
              </a:ext>
            </a:extLst>
          </p:cNvPr>
          <p:cNvSpPr>
            <a:spLocks noGrp="1"/>
          </p:cNvSpPr>
          <p:nvPr>
            <p:ph type="pic" sz="quarter" idx="46" hasCustomPrompt="1"/>
          </p:nvPr>
        </p:nvSpPr>
        <p:spPr>
          <a:xfrm>
            <a:off x="1586860" y="420178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58" name="Text Placeholder 39">
            <a:extLst>
              <a:ext uri="{FF2B5EF4-FFF2-40B4-BE49-F238E27FC236}">
                <a16:creationId xmlns:a16="http://schemas.microsoft.com/office/drawing/2014/main" id="{3F9DA6EE-3DE6-4493-AD6B-BEC7EE858CED}"/>
              </a:ext>
            </a:extLst>
          </p:cNvPr>
          <p:cNvSpPr>
            <a:spLocks noGrp="1"/>
          </p:cNvSpPr>
          <p:nvPr>
            <p:ph type="body" sz="quarter" idx="47"/>
          </p:nvPr>
        </p:nvSpPr>
        <p:spPr>
          <a:xfrm>
            <a:off x="2574051" y="466504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61" name="Text Placeholder 46">
            <a:extLst>
              <a:ext uri="{FF2B5EF4-FFF2-40B4-BE49-F238E27FC236}">
                <a16:creationId xmlns:a16="http://schemas.microsoft.com/office/drawing/2014/main" id="{DD5495C5-2CD2-4593-BC1F-CF0E7D3601E3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2574051" y="4262099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62" name="Picture Placeholder 34">
            <a:extLst>
              <a:ext uri="{FF2B5EF4-FFF2-40B4-BE49-F238E27FC236}">
                <a16:creationId xmlns:a16="http://schemas.microsoft.com/office/drawing/2014/main" id="{D2B54852-DC63-410D-BE2A-4D723492843F}"/>
              </a:ext>
            </a:extLst>
          </p:cNvPr>
          <p:cNvSpPr>
            <a:spLocks noGrp="1"/>
          </p:cNvSpPr>
          <p:nvPr>
            <p:ph type="pic" sz="quarter" idx="49" hasCustomPrompt="1"/>
          </p:nvPr>
        </p:nvSpPr>
        <p:spPr>
          <a:xfrm>
            <a:off x="5818607" y="420178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63" name="Text Placeholder 39">
            <a:extLst>
              <a:ext uri="{FF2B5EF4-FFF2-40B4-BE49-F238E27FC236}">
                <a16:creationId xmlns:a16="http://schemas.microsoft.com/office/drawing/2014/main" id="{13567973-FE07-4747-9500-D565A3EF2869}"/>
              </a:ext>
            </a:extLst>
          </p:cNvPr>
          <p:cNvSpPr>
            <a:spLocks noGrp="1"/>
          </p:cNvSpPr>
          <p:nvPr>
            <p:ph type="body" sz="quarter" idx="50"/>
          </p:nvPr>
        </p:nvSpPr>
        <p:spPr>
          <a:xfrm>
            <a:off x="6805798" y="4665042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64" name="Text Placeholder 46">
            <a:extLst>
              <a:ext uri="{FF2B5EF4-FFF2-40B4-BE49-F238E27FC236}">
                <a16:creationId xmlns:a16="http://schemas.microsoft.com/office/drawing/2014/main" id="{FCE91BB7-DB4C-4F95-ADC1-2757AA689645}"/>
              </a:ext>
            </a:extLst>
          </p:cNvPr>
          <p:cNvSpPr>
            <a:spLocks noGrp="1"/>
          </p:cNvSpPr>
          <p:nvPr>
            <p:ph type="body" sz="quarter" idx="51" hasCustomPrompt="1"/>
          </p:nvPr>
        </p:nvSpPr>
        <p:spPr>
          <a:xfrm>
            <a:off x="6805798" y="4262099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65" name="Picture Placeholder 34">
            <a:extLst>
              <a:ext uri="{FF2B5EF4-FFF2-40B4-BE49-F238E27FC236}">
                <a16:creationId xmlns:a16="http://schemas.microsoft.com/office/drawing/2014/main" id="{7082A562-BADD-429E-BB11-8A40EE253FC4}"/>
              </a:ext>
            </a:extLst>
          </p:cNvPr>
          <p:cNvSpPr>
            <a:spLocks noGrp="1"/>
          </p:cNvSpPr>
          <p:nvPr>
            <p:ph type="pic" sz="quarter" idx="52" hasCustomPrompt="1"/>
          </p:nvPr>
        </p:nvSpPr>
        <p:spPr>
          <a:xfrm>
            <a:off x="8027987" y="5637179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66" name="Text Placeholder 39">
            <a:extLst>
              <a:ext uri="{FF2B5EF4-FFF2-40B4-BE49-F238E27FC236}">
                <a16:creationId xmlns:a16="http://schemas.microsoft.com/office/drawing/2014/main" id="{C8F3380A-C45C-44C2-BE84-98D3DADAEDA3}"/>
              </a:ext>
            </a:extLst>
          </p:cNvPr>
          <p:cNvSpPr>
            <a:spLocks noGrp="1"/>
          </p:cNvSpPr>
          <p:nvPr>
            <p:ph type="body" sz="quarter" idx="53"/>
          </p:nvPr>
        </p:nvSpPr>
        <p:spPr>
          <a:xfrm>
            <a:off x="9015178" y="6100437"/>
            <a:ext cx="2138339" cy="601662"/>
          </a:xfrm>
        </p:spPr>
        <p:txBody>
          <a:bodyPr rtlCol="0">
            <a:noAutofit/>
          </a:bodyPr>
          <a:lstStyle>
            <a:lvl1pPr marL="0" indent="0" algn="l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67" name="Text Placeholder 46">
            <a:extLst>
              <a:ext uri="{FF2B5EF4-FFF2-40B4-BE49-F238E27FC236}">
                <a16:creationId xmlns:a16="http://schemas.microsoft.com/office/drawing/2014/main" id="{67C61256-88BA-4ADF-A3CB-77D1B459CAE6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9015178" y="5697494"/>
            <a:ext cx="2138339" cy="299767"/>
          </a:xfrm>
        </p:spPr>
        <p:txBody>
          <a:bodyPr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91D5DA0-8F16-4F11-8B6E-A593133FA1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53098" y="457200"/>
            <a:ext cx="6096001" cy="601662"/>
          </a:xfrm>
        </p:spPr>
        <p:txBody>
          <a:bodyPr rtlCol="0"/>
          <a:lstStyle>
            <a:lvl1pPr algn="r">
              <a:defRPr/>
            </a:lvl1pPr>
          </a:lstStyle>
          <a:p>
            <a:pPr rtl="0"/>
            <a:r>
              <a:rPr lang="de-DE" noProof="0"/>
              <a:t>Mastertitelformat bearbeiten</a:t>
            </a:r>
            <a:endParaRPr lang="en-GB" noProof="0"/>
          </a:p>
        </p:txBody>
      </p:sp>
    </p:spTree>
    <p:extLst>
      <p:ext uri="{BB962C8B-B14F-4D97-AF65-F5344CB8AC3E}">
        <p14:creationId xmlns:p14="http://schemas.microsoft.com/office/powerpoint/2010/main" val="79688584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1920">
          <p15:clr>
            <a:srgbClr val="FBAE40"/>
          </p15:clr>
        </p15:guide>
        <p15:guide id="2" pos="3840">
          <p15:clr>
            <a:srgbClr val="FBAE40"/>
          </p15:clr>
        </p15:guide>
        <p15:guide id="3" pos="5760">
          <p15:clr>
            <a:srgbClr val="FBAE40"/>
          </p15:clr>
        </p15:guide>
        <p15:guide id="4" pos="3984">
          <p15:clr>
            <a:srgbClr val="5ACBF0"/>
          </p15:clr>
        </p15:guide>
        <p15:guide id="5" pos="3672">
          <p15:clr>
            <a:srgbClr val="5ACBF0"/>
          </p15:clr>
        </p15:guide>
        <p15:guide id="6" pos="2064">
          <p15:clr>
            <a:srgbClr val="5ACBF0"/>
          </p15:clr>
        </p15:guide>
        <p15:guide id="7" pos="1776">
          <p15:clr>
            <a:srgbClr val="5ACBF0"/>
          </p15:clr>
        </p15:guide>
        <p15:guide id="8" pos="5616">
          <p15:clr>
            <a:srgbClr val="5ACBF0"/>
          </p15:clr>
        </p15:guide>
        <p15:guide id="9" pos="5928">
          <p15:clr>
            <a:srgbClr val="5ACBF0"/>
          </p15:clr>
        </p15:guide>
        <p15:guide id="10" pos="144">
          <p15:clr>
            <a:srgbClr val="5ACBF0"/>
          </p15:clr>
        </p15:guide>
        <p15:guide id="11" orient="horz" pos="4200">
          <p15:clr>
            <a:srgbClr val="5ACBF0"/>
          </p15:clr>
        </p15:guide>
        <p15:guide id="12" pos="7536">
          <p15:clr>
            <a:srgbClr val="5ACBF0"/>
          </p15:clr>
        </p15:guide>
        <p15:guide id="13" orient="horz" pos="144">
          <p15:clr>
            <a:srgbClr val="5ACBF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icture Placeholder 34">
            <a:extLst>
              <a:ext uri="{FF2B5EF4-FFF2-40B4-BE49-F238E27FC236}">
                <a16:creationId xmlns:a16="http://schemas.microsoft.com/office/drawing/2014/main" id="{EAA216C1-AB2E-40F5-9FEB-99A051529BBC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361591" y="26163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36" name="Picture Placeholder 34">
            <a:extLst>
              <a:ext uri="{FF2B5EF4-FFF2-40B4-BE49-F238E27FC236}">
                <a16:creationId xmlns:a16="http://schemas.microsoft.com/office/drawing/2014/main" id="{FAEA8B42-3F7F-41AD-BABE-4EEB23482AE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420929" y="26163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37" name="Picture Placeholder 34">
            <a:extLst>
              <a:ext uri="{FF2B5EF4-FFF2-40B4-BE49-F238E27FC236}">
                <a16:creationId xmlns:a16="http://schemas.microsoft.com/office/drawing/2014/main" id="{7567D676-2C80-4141-893B-11FCC59F8435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407299" y="26163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38" name="Picture Placeholder 34">
            <a:extLst>
              <a:ext uri="{FF2B5EF4-FFF2-40B4-BE49-F238E27FC236}">
                <a16:creationId xmlns:a16="http://schemas.microsoft.com/office/drawing/2014/main" id="{6F952DCC-32A4-47A9-94B1-DD217C6081C8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0456949" y="2616354"/>
            <a:ext cx="887413" cy="889000"/>
          </a:xfrm>
        </p:spPr>
        <p:txBody>
          <a:bodyPr rtlCol="0">
            <a:normAutofit/>
          </a:bodyPr>
          <a:lstStyle>
            <a:lvl1pPr marL="0" indent="0">
              <a:buNone/>
              <a:defRPr sz="1000"/>
            </a:lvl1pPr>
          </a:lstStyle>
          <a:p>
            <a:pPr rtl="0"/>
            <a:r>
              <a:rPr lang="en-GB" noProof="0"/>
              <a:t>ICON</a:t>
            </a:r>
          </a:p>
        </p:txBody>
      </p:sp>
      <p:sp>
        <p:nvSpPr>
          <p:cNvPr id="40" name="Text Placeholder 39">
            <a:extLst>
              <a:ext uri="{FF2B5EF4-FFF2-40B4-BE49-F238E27FC236}">
                <a16:creationId xmlns:a16="http://schemas.microsoft.com/office/drawing/2014/main" id="{26074907-686A-4144-BB8F-791A360F4CA9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439643" y="4491306"/>
            <a:ext cx="2158999" cy="601662"/>
          </a:xfrm>
        </p:spPr>
        <p:txBody>
          <a:bodyPr rtlCol="0">
            <a:noAutofit/>
          </a:bodyPr>
          <a:lstStyle>
            <a:lvl1pPr marL="0" indent="0" algn="ctr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41" name="Text Placeholder 39">
            <a:extLst>
              <a:ext uri="{FF2B5EF4-FFF2-40B4-BE49-F238E27FC236}">
                <a16:creationId xmlns:a16="http://schemas.microsoft.com/office/drawing/2014/main" id="{008E0623-EC20-45C5-91A6-0F11089BC4D6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3580136" y="4491306"/>
            <a:ext cx="1983726" cy="601662"/>
          </a:xfrm>
        </p:spPr>
        <p:txBody>
          <a:bodyPr rtlCol="0">
            <a:noAutofit/>
          </a:bodyPr>
          <a:lstStyle>
            <a:lvl1pPr marL="0" indent="0" algn="ctr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44" name="Text Placeholder 39">
            <a:extLst>
              <a:ext uri="{FF2B5EF4-FFF2-40B4-BE49-F238E27FC236}">
                <a16:creationId xmlns:a16="http://schemas.microsoft.com/office/drawing/2014/main" id="{61293D0A-B2E6-4C99-A936-14475FCCE59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6628138" y="4491306"/>
            <a:ext cx="1983726" cy="601662"/>
          </a:xfrm>
        </p:spPr>
        <p:txBody>
          <a:bodyPr rtlCol="0">
            <a:noAutofit/>
          </a:bodyPr>
          <a:lstStyle>
            <a:lvl1pPr marL="0" indent="0" algn="ctr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45" name="Text Placeholder 39">
            <a:extLst>
              <a:ext uri="{FF2B5EF4-FFF2-40B4-BE49-F238E27FC236}">
                <a16:creationId xmlns:a16="http://schemas.microsoft.com/office/drawing/2014/main" id="{1527FC22-EC4A-4577-9F30-4B76AC7BCE0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9676136" y="4491306"/>
            <a:ext cx="1983726" cy="601662"/>
          </a:xfrm>
        </p:spPr>
        <p:txBody>
          <a:bodyPr rtlCol="0">
            <a:noAutofit/>
          </a:bodyPr>
          <a:lstStyle>
            <a:lvl1pPr marL="0" indent="0" algn="ctr">
              <a:buNone/>
              <a:defRPr sz="1100">
                <a:solidFill>
                  <a:schemeClr val="tx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100"/>
            </a:lvl3pPr>
            <a:lvl4pPr marL="1371600" indent="0">
              <a:buNone/>
              <a:defRPr sz="1100"/>
            </a:lvl4pPr>
            <a:lvl5pPr marL="1828800" indent="0">
              <a:buNone/>
              <a:defRPr sz="1100"/>
            </a:lvl5pPr>
          </a:lstStyle>
          <a:p>
            <a:pPr lvl="0" rtl="0"/>
            <a:r>
              <a:rPr lang="de-DE" noProof="0"/>
              <a:t>Mastertextformat bearbeiten</a:t>
            </a:r>
          </a:p>
        </p:txBody>
      </p:sp>
      <p:sp>
        <p:nvSpPr>
          <p:cNvPr id="47" name="Text Placeholder 46">
            <a:extLst>
              <a:ext uri="{FF2B5EF4-FFF2-40B4-BE49-F238E27FC236}">
                <a16:creationId xmlns:a16="http://schemas.microsoft.com/office/drawing/2014/main" id="{ED77457B-088A-4D58-BA8E-B758F3A6A0B0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233457" y="4019516"/>
            <a:ext cx="2585943" cy="369311"/>
          </a:xfrm>
        </p:spPr>
        <p:txBody>
          <a:bodyPr rtlCol="0">
            <a:no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48" name="Text Placeholder 46">
            <a:extLst>
              <a:ext uri="{FF2B5EF4-FFF2-40B4-BE49-F238E27FC236}">
                <a16:creationId xmlns:a16="http://schemas.microsoft.com/office/drawing/2014/main" id="{DD29B92B-5D6C-4077-8F1A-743E03C13A11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3281457" y="4019516"/>
            <a:ext cx="2585943" cy="369311"/>
          </a:xfrm>
        </p:spPr>
        <p:txBody>
          <a:bodyPr rtlCol="0">
            <a:no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49" name="Text Placeholder 46">
            <a:extLst>
              <a:ext uri="{FF2B5EF4-FFF2-40B4-BE49-F238E27FC236}">
                <a16:creationId xmlns:a16="http://schemas.microsoft.com/office/drawing/2014/main" id="{13F3E81B-98F9-43EF-B142-E08146C84EC6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326144" y="4019516"/>
            <a:ext cx="2585943" cy="369311"/>
          </a:xfrm>
        </p:spPr>
        <p:txBody>
          <a:bodyPr rtlCol="0">
            <a:no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50" name="Text Placeholder 46">
            <a:extLst>
              <a:ext uri="{FF2B5EF4-FFF2-40B4-BE49-F238E27FC236}">
                <a16:creationId xmlns:a16="http://schemas.microsoft.com/office/drawing/2014/main" id="{DBC70D5F-BACB-4A84-A4D0-71ECD4393E28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9374144" y="4019516"/>
            <a:ext cx="2585943" cy="369311"/>
          </a:xfrm>
        </p:spPr>
        <p:txBody>
          <a:bodyPr rtlCol="0">
            <a:no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sz="1800" b="1">
                <a:latin typeface="+mj-lt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8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</a:lstStyle>
          <a:p>
            <a:pPr lvl="0" rtl="0"/>
            <a:r>
              <a:rPr lang="en-GB" noProof="0"/>
              <a:t>Click To Edit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CDFE23D0-0FF0-42C6-B15F-A719DFDD52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de-DE" noProof="0"/>
              <a:t>Mastertitelformat bearbeiten</a:t>
            </a:r>
            <a:endParaRPr lang="en-GB" noProof="0"/>
          </a:p>
        </p:txBody>
      </p:sp>
    </p:spTree>
    <p:extLst>
      <p:ext uri="{BB962C8B-B14F-4D97-AF65-F5344CB8AC3E}">
        <p14:creationId xmlns:p14="http://schemas.microsoft.com/office/powerpoint/2010/main" val="199940251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1920">
          <p15:clr>
            <a:srgbClr val="FBAE40"/>
          </p15:clr>
        </p15:guide>
        <p15:guide id="2" pos="3840">
          <p15:clr>
            <a:srgbClr val="FBAE40"/>
          </p15:clr>
        </p15:guide>
        <p15:guide id="3" pos="5760">
          <p15:clr>
            <a:srgbClr val="FBAE40"/>
          </p15:clr>
        </p15:guide>
        <p15:guide id="4" pos="3984">
          <p15:clr>
            <a:srgbClr val="5ACBF0"/>
          </p15:clr>
        </p15:guide>
        <p15:guide id="5" pos="3696">
          <p15:clr>
            <a:srgbClr val="5ACBF0"/>
          </p15:clr>
        </p15:guide>
        <p15:guide id="6" pos="2064">
          <p15:clr>
            <a:srgbClr val="5ACBF0"/>
          </p15:clr>
        </p15:guide>
        <p15:guide id="7" pos="1776">
          <p15:clr>
            <a:srgbClr val="5ACBF0"/>
          </p15:clr>
        </p15:guide>
        <p15:guide id="8" pos="5616">
          <p15:clr>
            <a:srgbClr val="5ACBF0"/>
          </p15:clr>
        </p15:guide>
        <p15:guide id="9" pos="5904">
          <p15:clr>
            <a:srgbClr val="5ACBF0"/>
          </p15:clr>
        </p15:guide>
        <p15:guide id="10" pos="144">
          <p15:clr>
            <a:srgbClr val="5ACBF0"/>
          </p15:clr>
        </p15:guide>
        <p15:guide id="11" orient="horz" pos="4176">
          <p15:clr>
            <a:srgbClr val="5ACBF0"/>
          </p15:clr>
        </p15:guide>
        <p15:guide id="12" pos="7536">
          <p15:clr>
            <a:srgbClr val="5ACBF0"/>
          </p15:clr>
        </p15:guide>
        <p15:guide id="13" orient="horz" pos="144">
          <p15:clr>
            <a:srgbClr val="5ACBF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190B616-241D-4DFE-BC2F-C001ED77E8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0124" y="457200"/>
            <a:ext cx="11731752" cy="758952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pPr rtl="0"/>
            <a:r>
              <a:rPr lang="de-DE" noProof="0"/>
              <a:t>Mastertitelformat bearbeiten</a:t>
            </a:r>
            <a:endParaRPr lang="en-GB" noProof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AE909E-CC4A-4E51-BC02-B893225D2B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30124" y="1825625"/>
            <a:ext cx="11731752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en-GB" noProof="0"/>
              <a:t>Click to edit Master text styles</a:t>
            </a:r>
          </a:p>
          <a:p>
            <a:pPr lvl="1" rtl="0"/>
            <a:r>
              <a:rPr lang="en-GB" noProof="0"/>
              <a:t>Second level</a:t>
            </a:r>
          </a:p>
          <a:p>
            <a:pPr lvl="2" rtl="0"/>
            <a:r>
              <a:rPr lang="en-GB" noProof="0"/>
              <a:t>Third level</a:t>
            </a:r>
          </a:p>
          <a:p>
            <a:pPr lvl="3" rtl="0"/>
            <a:r>
              <a:rPr lang="en-GB" noProof="0"/>
              <a:t>Quarter level</a:t>
            </a:r>
          </a:p>
          <a:p>
            <a:pPr lvl="4" rtl="0"/>
            <a:r>
              <a:rPr lang="en-GB" noProof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3B6EE4-1695-4DD6-9758-84FFE963D6A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230124" y="636106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endParaRPr lang="en-GB" noProof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43250D-A8F9-4682-AD84-FD37BCAA629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85652" y="6356350"/>
            <a:ext cx="582069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endParaRPr lang="en-GB" noProof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E1A788-841D-41AB-A983-152B6532F72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9218676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F4DE3823-CC86-4AC6-95C0-DC3ECA80FD88}" type="slidenum">
              <a:rPr lang="en-GB" noProof="0" smtClean="0"/>
              <a:t>‹Nr.›</a:t>
            </a:fld>
            <a:endParaRPr lang="en-GB" noProof="0"/>
          </a:p>
        </p:txBody>
      </p:sp>
    </p:spTree>
    <p:extLst>
      <p:ext uri="{BB962C8B-B14F-4D97-AF65-F5344CB8AC3E}">
        <p14:creationId xmlns:p14="http://schemas.microsoft.com/office/powerpoint/2010/main" val="34336621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6" r:id="rId2"/>
    <p:sldLayoutId id="2147483665" r:id="rId3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600" b="1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jp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jp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microsoft.com/office/2018/10/relationships/comments" Target="../comments/modernComment_13B_8AF2523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jp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2" name="Grafik 31">
            <a:extLst>
              <a:ext uri="{FF2B5EF4-FFF2-40B4-BE49-F238E27FC236}">
                <a16:creationId xmlns:a16="http://schemas.microsoft.com/office/drawing/2014/main" id="{2217B001-3BAE-C508-B6C4-299A64DBD43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9772" y="0"/>
            <a:ext cx="12022228" cy="1200318"/>
          </a:xfrm>
          <a:prstGeom prst="rect">
            <a:avLst/>
          </a:prstGeom>
        </p:spPr>
      </p:pic>
      <p:pic>
        <p:nvPicPr>
          <p:cNvPr id="36" name="Grafik 35">
            <a:extLst>
              <a:ext uri="{FF2B5EF4-FFF2-40B4-BE49-F238E27FC236}">
                <a16:creationId xmlns:a16="http://schemas.microsoft.com/office/drawing/2014/main" id="{C6DFA104-7027-733A-E862-6F86FFEFE59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0649" y="6348405"/>
            <a:ext cx="11650701" cy="104790"/>
          </a:xfrm>
          <a:prstGeom prst="rect">
            <a:avLst/>
          </a:prstGeom>
        </p:spPr>
      </p:pic>
      <p:sp>
        <p:nvSpPr>
          <p:cNvPr id="37" name="Textfeld 36">
            <a:extLst>
              <a:ext uri="{FF2B5EF4-FFF2-40B4-BE49-F238E27FC236}">
                <a16:creationId xmlns:a16="http://schemas.microsoft.com/office/drawing/2014/main" id="{9D5F952B-78AA-B14C-EE71-921035FDCA39}"/>
              </a:ext>
            </a:extLst>
          </p:cNvPr>
          <p:cNvSpPr txBox="1"/>
          <p:nvPr/>
        </p:nvSpPr>
        <p:spPr>
          <a:xfrm>
            <a:off x="1792596" y="2582614"/>
            <a:ext cx="7891232" cy="144655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lang="de-DE" sz="3200" dirty="0">
                <a:latin typeface="Arial"/>
                <a:cs typeface="Arial"/>
              </a:rPr>
              <a:t>Navigation eines Sphero Mini in</a:t>
            </a:r>
          </a:p>
          <a:p>
            <a:pPr algn="ctr"/>
            <a:r>
              <a:rPr lang="de-DE" sz="3200" dirty="0">
                <a:latin typeface="Arial"/>
                <a:cs typeface="Arial"/>
              </a:rPr>
              <a:t>ROS2 </a:t>
            </a:r>
          </a:p>
          <a:p>
            <a:pPr algn="ctr"/>
            <a:r>
              <a:rPr lang="de-DE" sz="2400" dirty="0">
                <a:latin typeface="Arial"/>
                <a:cs typeface="Arial"/>
              </a:rPr>
              <a:t>Zwischenbericht</a:t>
            </a:r>
            <a:endParaRPr lang="de-DE" sz="3200" dirty="0">
              <a:latin typeface="Arial"/>
              <a:cs typeface="Arial"/>
            </a:endParaRPr>
          </a:p>
        </p:txBody>
      </p:sp>
      <p:sp>
        <p:nvSpPr>
          <p:cNvPr id="41" name="Textfeld 40">
            <a:extLst>
              <a:ext uri="{FF2B5EF4-FFF2-40B4-BE49-F238E27FC236}">
                <a16:creationId xmlns:a16="http://schemas.microsoft.com/office/drawing/2014/main" id="{D3008D53-04D6-2B58-C34F-16C6F477941E}"/>
              </a:ext>
            </a:extLst>
          </p:cNvPr>
          <p:cNvSpPr txBox="1"/>
          <p:nvPr/>
        </p:nvSpPr>
        <p:spPr>
          <a:xfrm>
            <a:off x="270649" y="6453195"/>
            <a:ext cx="1113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6409FE34-20C9-49C5-8B48-7150893E8974}" type="datetime1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09.05.2023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2" name="Textfeld 41">
            <a:extLst>
              <a:ext uri="{FF2B5EF4-FFF2-40B4-BE49-F238E27FC236}">
                <a16:creationId xmlns:a16="http://schemas.microsoft.com/office/drawing/2014/main" id="{7F33C3AD-AFDD-8B34-0573-1804E239E6BE}"/>
              </a:ext>
            </a:extLst>
          </p:cNvPr>
          <p:cNvSpPr txBox="1"/>
          <p:nvPr/>
        </p:nvSpPr>
        <p:spPr>
          <a:xfrm>
            <a:off x="3991784" y="4433025"/>
            <a:ext cx="349285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Simon Weber, Dennis Thiele</a:t>
            </a:r>
          </a:p>
        </p:txBody>
      </p:sp>
    </p:spTree>
    <p:extLst>
      <p:ext uri="{BB962C8B-B14F-4D97-AF65-F5344CB8AC3E}">
        <p14:creationId xmlns:p14="http://schemas.microsoft.com/office/powerpoint/2010/main" val="11904959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" name="Grafik 23">
            <a:extLst>
              <a:ext uri="{FF2B5EF4-FFF2-40B4-BE49-F238E27FC236}">
                <a16:creationId xmlns:a16="http://schemas.microsoft.com/office/drawing/2014/main" id="{4B5531ED-F102-04EE-0987-D6D58270A48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4000" y="0"/>
            <a:ext cx="12024000" cy="1179570"/>
          </a:xfrm>
          <a:prstGeom prst="rect">
            <a:avLst/>
          </a:prstGeom>
        </p:spPr>
      </p:pic>
      <p:pic>
        <p:nvPicPr>
          <p:cNvPr id="26" name="Grafik 25">
            <a:extLst>
              <a:ext uri="{FF2B5EF4-FFF2-40B4-BE49-F238E27FC236}">
                <a16:creationId xmlns:a16="http://schemas.microsoft.com/office/drawing/2014/main" id="{3F2C3E67-278B-E428-93A3-27CAD8C774C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0649" y="6348405"/>
            <a:ext cx="11650701" cy="104790"/>
          </a:xfrm>
          <a:prstGeom prst="rect">
            <a:avLst/>
          </a:prstGeom>
        </p:spPr>
      </p:pic>
      <p:sp>
        <p:nvSpPr>
          <p:cNvPr id="27" name="Textfeld 26">
            <a:extLst>
              <a:ext uri="{FF2B5EF4-FFF2-40B4-BE49-F238E27FC236}">
                <a16:creationId xmlns:a16="http://schemas.microsoft.com/office/drawing/2014/main" id="{7A541F8D-474D-EE40-943C-A8EFB7E80365}"/>
              </a:ext>
            </a:extLst>
          </p:cNvPr>
          <p:cNvSpPr txBox="1"/>
          <p:nvPr/>
        </p:nvSpPr>
        <p:spPr>
          <a:xfrm>
            <a:off x="11616550" y="645319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37F8201C-7082-45E5-8CC4-D9F5ADF8775F}" type="slidenum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2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Textfeld 27">
            <a:extLst>
              <a:ext uri="{FF2B5EF4-FFF2-40B4-BE49-F238E27FC236}">
                <a16:creationId xmlns:a16="http://schemas.microsoft.com/office/drawing/2014/main" id="{46B246D7-9EBC-7F50-5163-D06AC2AA321C}"/>
              </a:ext>
            </a:extLst>
          </p:cNvPr>
          <p:cNvSpPr txBox="1"/>
          <p:nvPr/>
        </p:nvSpPr>
        <p:spPr>
          <a:xfrm>
            <a:off x="270649" y="6453195"/>
            <a:ext cx="1113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6409FE34-20C9-49C5-8B48-7150893E8974}" type="datetime1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09.05.2023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9" name="Textfeld 28">
            <a:extLst>
              <a:ext uri="{FF2B5EF4-FFF2-40B4-BE49-F238E27FC236}">
                <a16:creationId xmlns:a16="http://schemas.microsoft.com/office/drawing/2014/main" id="{421F775E-6078-2F23-77FB-50044D89F0B3}"/>
              </a:ext>
            </a:extLst>
          </p:cNvPr>
          <p:cNvSpPr txBox="1"/>
          <p:nvPr/>
        </p:nvSpPr>
        <p:spPr>
          <a:xfrm>
            <a:off x="4235641" y="6453195"/>
            <a:ext cx="372071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400" dirty="0">
                <a:latin typeface="Arial"/>
                <a:cs typeface="Arial"/>
              </a:rPr>
              <a:t>Navigation eines Sphero Mini in ROS2 </a:t>
            </a:r>
          </a:p>
        </p:txBody>
      </p:sp>
      <p:sp>
        <p:nvSpPr>
          <p:cNvPr id="3" name="Textfeld 2">
            <a:extLst>
              <a:ext uri="{FF2B5EF4-FFF2-40B4-BE49-F238E27FC236}">
                <a16:creationId xmlns:a16="http://schemas.microsoft.com/office/drawing/2014/main" id="{04CA7B8E-13EB-AED5-62EB-A7F7F9428974}"/>
              </a:ext>
            </a:extLst>
          </p:cNvPr>
          <p:cNvSpPr txBox="1"/>
          <p:nvPr/>
        </p:nvSpPr>
        <p:spPr>
          <a:xfrm>
            <a:off x="270649" y="1488206"/>
            <a:ext cx="11567448" cy="1923604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sz="2200" dirty="0">
                <a:latin typeface="Arial"/>
                <a:cs typeface="Arial"/>
              </a:rPr>
              <a:t>Aufgabenstellung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sz="2200" dirty="0">
                <a:latin typeface="Arial"/>
                <a:cs typeface="Arial"/>
              </a:rPr>
              <a:t>Zwischenstand</a:t>
            </a:r>
          </a:p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sz="2200" dirty="0">
                <a:latin typeface="Arial"/>
                <a:cs typeface="Arial"/>
              </a:rPr>
              <a:t>Offene Punkte</a:t>
            </a:r>
            <a:endParaRPr lang="de-DE" sz="2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de-DE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04563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" name="Grafik 23">
            <a:extLst>
              <a:ext uri="{FF2B5EF4-FFF2-40B4-BE49-F238E27FC236}">
                <a16:creationId xmlns:a16="http://schemas.microsoft.com/office/drawing/2014/main" id="{4B5531ED-F102-04EE-0987-D6D58270A48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4000" y="0"/>
            <a:ext cx="12024000" cy="1179570"/>
          </a:xfrm>
          <a:prstGeom prst="rect">
            <a:avLst/>
          </a:prstGeom>
        </p:spPr>
      </p:pic>
      <p:pic>
        <p:nvPicPr>
          <p:cNvPr id="26" name="Grafik 25">
            <a:extLst>
              <a:ext uri="{FF2B5EF4-FFF2-40B4-BE49-F238E27FC236}">
                <a16:creationId xmlns:a16="http://schemas.microsoft.com/office/drawing/2014/main" id="{3F2C3E67-278B-E428-93A3-27CAD8C774C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0649" y="6348405"/>
            <a:ext cx="11650701" cy="104790"/>
          </a:xfrm>
          <a:prstGeom prst="rect">
            <a:avLst/>
          </a:prstGeom>
        </p:spPr>
      </p:pic>
      <p:sp>
        <p:nvSpPr>
          <p:cNvPr id="27" name="Textfeld 26">
            <a:extLst>
              <a:ext uri="{FF2B5EF4-FFF2-40B4-BE49-F238E27FC236}">
                <a16:creationId xmlns:a16="http://schemas.microsoft.com/office/drawing/2014/main" id="{7A541F8D-474D-EE40-943C-A8EFB7E80365}"/>
              </a:ext>
            </a:extLst>
          </p:cNvPr>
          <p:cNvSpPr txBox="1"/>
          <p:nvPr/>
        </p:nvSpPr>
        <p:spPr>
          <a:xfrm>
            <a:off x="11616550" y="645319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37F8201C-7082-45E5-8CC4-D9F5ADF8775F}" type="slidenum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Textfeld 27">
            <a:extLst>
              <a:ext uri="{FF2B5EF4-FFF2-40B4-BE49-F238E27FC236}">
                <a16:creationId xmlns:a16="http://schemas.microsoft.com/office/drawing/2014/main" id="{46B246D7-9EBC-7F50-5163-D06AC2AA321C}"/>
              </a:ext>
            </a:extLst>
          </p:cNvPr>
          <p:cNvSpPr txBox="1"/>
          <p:nvPr/>
        </p:nvSpPr>
        <p:spPr>
          <a:xfrm>
            <a:off x="270649" y="6453195"/>
            <a:ext cx="1113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6409FE34-20C9-49C5-8B48-7150893E8974}" type="datetime1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09.05.2023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91E8AEE4-B820-867D-877E-ED0647B7BCBF}"/>
              </a:ext>
            </a:extLst>
          </p:cNvPr>
          <p:cNvSpPr/>
          <p:nvPr/>
        </p:nvSpPr>
        <p:spPr>
          <a:xfrm>
            <a:off x="270649" y="337930"/>
            <a:ext cx="2353281" cy="63865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D47338DA-6982-8624-D11C-0EE3D589504C}"/>
              </a:ext>
            </a:extLst>
          </p:cNvPr>
          <p:cNvSpPr txBox="1"/>
          <p:nvPr/>
        </p:nvSpPr>
        <p:spPr>
          <a:xfrm>
            <a:off x="360102" y="308636"/>
            <a:ext cx="4383157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3400">
                <a:solidFill>
                  <a:srgbClr val="E2001A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Aufgabenstellung</a:t>
            </a:r>
            <a:endParaRPr lang="en-GB" sz="3400">
              <a:solidFill>
                <a:srgbClr val="E2001A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feld 2">
            <a:extLst>
              <a:ext uri="{FF2B5EF4-FFF2-40B4-BE49-F238E27FC236}">
                <a16:creationId xmlns:a16="http://schemas.microsoft.com/office/drawing/2014/main" id="{D863854E-6458-6C16-BC39-67BDD1DA40EF}"/>
              </a:ext>
            </a:extLst>
          </p:cNvPr>
          <p:cNvSpPr txBox="1"/>
          <p:nvPr/>
        </p:nvSpPr>
        <p:spPr>
          <a:xfrm>
            <a:off x="270649" y="1488206"/>
            <a:ext cx="11567448" cy="1703030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Inbetriebnahme des Spheros in ROS2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Detektion des Spheros im Kamerabild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Navigation an ein Ziel (Fahre in Richtung Ziel)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Navigation mit Hindernissen, z.B. mit </a:t>
            </a:r>
            <a:r>
              <a:rPr lang="de-DE" dirty="0" err="1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Wavefront</a:t>
            </a: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-Planner.</a:t>
            </a: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BDFA0E33-3C9D-7046-865A-E2395794C3BD}"/>
              </a:ext>
            </a:extLst>
          </p:cNvPr>
          <p:cNvSpPr txBox="1"/>
          <p:nvPr/>
        </p:nvSpPr>
        <p:spPr>
          <a:xfrm>
            <a:off x="4235641" y="6453195"/>
            <a:ext cx="372071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400" dirty="0">
                <a:latin typeface="Arial"/>
                <a:cs typeface="Arial"/>
              </a:rPr>
              <a:t>Navigation eines Sphero Mini in ROS2 </a:t>
            </a:r>
          </a:p>
        </p:txBody>
      </p:sp>
      <p:pic>
        <p:nvPicPr>
          <p:cNvPr id="6" name="Grafik 5">
            <a:extLst>
              <a:ext uri="{FF2B5EF4-FFF2-40B4-BE49-F238E27FC236}">
                <a16:creationId xmlns:a16="http://schemas.microsoft.com/office/drawing/2014/main" id="{0C32FC0D-506C-9583-6335-1F87C8289CE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8808441" y="3499872"/>
            <a:ext cx="2134300" cy="246548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787981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" name="Grafik 23">
            <a:extLst>
              <a:ext uri="{FF2B5EF4-FFF2-40B4-BE49-F238E27FC236}">
                <a16:creationId xmlns:a16="http://schemas.microsoft.com/office/drawing/2014/main" id="{4B5531ED-F102-04EE-0987-D6D58270A48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4000" y="0"/>
            <a:ext cx="12024000" cy="1179570"/>
          </a:xfrm>
          <a:prstGeom prst="rect">
            <a:avLst/>
          </a:prstGeom>
        </p:spPr>
      </p:pic>
      <p:pic>
        <p:nvPicPr>
          <p:cNvPr id="26" name="Grafik 25">
            <a:extLst>
              <a:ext uri="{FF2B5EF4-FFF2-40B4-BE49-F238E27FC236}">
                <a16:creationId xmlns:a16="http://schemas.microsoft.com/office/drawing/2014/main" id="{3F2C3E67-278B-E428-93A3-27CAD8C774C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0649" y="6348405"/>
            <a:ext cx="11650701" cy="104790"/>
          </a:xfrm>
          <a:prstGeom prst="rect">
            <a:avLst/>
          </a:prstGeom>
        </p:spPr>
      </p:pic>
      <p:sp>
        <p:nvSpPr>
          <p:cNvPr id="27" name="Textfeld 26">
            <a:extLst>
              <a:ext uri="{FF2B5EF4-FFF2-40B4-BE49-F238E27FC236}">
                <a16:creationId xmlns:a16="http://schemas.microsoft.com/office/drawing/2014/main" id="{7A541F8D-474D-EE40-943C-A8EFB7E80365}"/>
              </a:ext>
            </a:extLst>
          </p:cNvPr>
          <p:cNvSpPr txBox="1"/>
          <p:nvPr/>
        </p:nvSpPr>
        <p:spPr>
          <a:xfrm>
            <a:off x="11616550" y="645319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37F8201C-7082-45E5-8CC4-D9F5ADF8775F}" type="slidenum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4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Textfeld 27">
            <a:extLst>
              <a:ext uri="{FF2B5EF4-FFF2-40B4-BE49-F238E27FC236}">
                <a16:creationId xmlns:a16="http://schemas.microsoft.com/office/drawing/2014/main" id="{46B246D7-9EBC-7F50-5163-D06AC2AA321C}"/>
              </a:ext>
            </a:extLst>
          </p:cNvPr>
          <p:cNvSpPr txBox="1"/>
          <p:nvPr/>
        </p:nvSpPr>
        <p:spPr>
          <a:xfrm>
            <a:off x="270649" y="6453195"/>
            <a:ext cx="1113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6409FE34-20C9-49C5-8B48-7150893E8974}" type="datetime1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09.05.2023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91E8AEE4-B820-867D-877E-ED0647B7BCBF}"/>
              </a:ext>
            </a:extLst>
          </p:cNvPr>
          <p:cNvSpPr/>
          <p:nvPr/>
        </p:nvSpPr>
        <p:spPr>
          <a:xfrm>
            <a:off x="270649" y="337930"/>
            <a:ext cx="2353281" cy="63865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D47338DA-6982-8624-D11C-0EE3D589504C}"/>
              </a:ext>
            </a:extLst>
          </p:cNvPr>
          <p:cNvSpPr txBox="1"/>
          <p:nvPr/>
        </p:nvSpPr>
        <p:spPr>
          <a:xfrm>
            <a:off x="360102" y="308636"/>
            <a:ext cx="4383157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3400" dirty="0">
                <a:solidFill>
                  <a:srgbClr val="E2001A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Zwischenstand</a:t>
            </a:r>
            <a:endParaRPr lang="en-GB" sz="3400" dirty="0">
              <a:solidFill>
                <a:srgbClr val="E2001A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feld 2">
            <a:extLst>
              <a:ext uri="{FF2B5EF4-FFF2-40B4-BE49-F238E27FC236}">
                <a16:creationId xmlns:a16="http://schemas.microsoft.com/office/drawing/2014/main" id="{D863854E-6458-6C16-BC39-67BDD1DA40EF}"/>
              </a:ext>
            </a:extLst>
          </p:cNvPr>
          <p:cNvSpPr txBox="1"/>
          <p:nvPr/>
        </p:nvSpPr>
        <p:spPr>
          <a:xfrm>
            <a:off x="270649" y="1488206"/>
            <a:ext cx="11567448" cy="1703030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Inbetriebnahme des Spheros in ROS2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Detektion des Spheros im Kamerabild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Navigation an ein Ziel (Fahre in Richtung Ziel)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Navigation mit Hindernissen, z.B. mit </a:t>
            </a:r>
            <a:r>
              <a:rPr lang="de-DE" dirty="0" err="1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Wavefront</a:t>
            </a: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-Planner.</a:t>
            </a: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BDFA0E33-3C9D-7046-865A-E2395794C3BD}"/>
              </a:ext>
            </a:extLst>
          </p:cNvPr>
          <p:cNvSpPr txBox="1"/>
          <p:nvPr/>
        </p:nvSpPr>
        <p:spPr>
          <a:xfrm>
            <a:off x="4235641" y="6453195"/>
            <a:ext cx="372071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400" dirty="0">
                <a:latin typeface="Arial"/>
                <a:cs typeface="Arial"/>
              </a:rPr>
              <a:t>Navigation eines Sphero Mini in ROS2 </a:t>
            </a:r>
          </a:p>
        </p:txBody>
      </p:sp>
      <p:pic>
        <p:nvPicPr>
          <p:cNvPr id="6" name="Grafik 5">
            <a:extLst>
              <a:ext uri="{FF2B5EF4-FFF2-40B4-BE49-F238E27FC236}">
                <a16:creationId xmlns:a16="http://schemas.microsoft.com/office/drawing/2014/main" id="{24E56683-33EA-E321-91BE-0FE12E590DE1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8808441" y="3499872"/>
            <a:ext cx="2134300" cy="246548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776811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6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00B050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10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00B050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14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00B050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18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C000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" name="Grafik 23">
            <a:extLst>
              <a:ext uri="{FF2B5EF4-FFF2-40B4-BE49-F238E27FC236}">
                <a16:creationId xmlns:a16="http://schemas.microsoft.com/office/drawing/2014/main" id="{4B5531ED-F102-04EE-0987-D6D58270A48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4000" y="0"/>
            <a:ext cx="12024000" cy="1179570"/>
          </a:xfrm>
          <a:prstGeom prst="rect">
            <a:avLst/>
          </a:prstGeom>
        </p:spPr>
      </p:pic>
      <p:pic>
        <p:nvPicPr>
          <p:cNvPr id="26" name="Grafik 25">
            <a:extLst>
              <a:ext uri="{FF2B5EF4-FFF2-40B4-BE49-F238E27FC236}">
                <a16:creationId xmlns:a16="http://schemas.microsoft.com/office/drawing/2014/main" id="{3F2C3E67-278B-E428-93A3-27CAD8C774C2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70649" y="6348405"/>
            <a:ext cx="11650701" cy="104790"/>
          </a:xfrm>
          <a:prstGeom prst="rect">
            <a:avLst/>
          </a:prstGeom>
        </p:spPr>
      </p:pic>
      <p:sp>
        <p:nvSpPr>
          <p:cNvPr id="27" name="Textfeld 26">
            <a:extLst>
              <a:ext uri="{FF2B5EF4-FFF2-40B4-BE49-F238E27FC236}">
                <a16:creationId xmlns:a16="http://schemas.microsoft.com/office/drawing/2014/main" id="{7A541F8D-474D-EE40-943C-A8EFB7E80365}"/>
              </a:ext>
            </a:extLst>
          </p:cNvPr>
          <p:cNvSpPr txBox="1"/>
          <p:nvPr/>
        </p:nvSpPr>
        <p:spPr>
          <a:xfrm>
            <a:off x="11616550" y="645319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37F8201C-7082-45E5-8CC4-D9F5ADF8775F}" type="slidenum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5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Textfeld 27">
            <a:extLst>
              <a:ext uri="{FF2B5EF4-FFF2-40B4-BE49-F238E27FC236}">
                <a16:creationId xmlns:a16="http://schemas.microsoft.com/office/drawing/2014/main" id="{46B246D7-9EBC-7F50-5163-D06AC2AA321C}"/>
              </a:ext>
            </a:extLst>
          </p:cNvPr>
          <p:cNvSpPr txBox="1"/>
          <p:nvPr/>
        </p:nvSpPr>
        <p:spPr>
          <a:xfrm>
            <a:off x="270649" y="6453195"/>
            <a:ext cx="1113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6409FE34-20C9-49C5-8B48-7150893E8974}" type="datetime1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09.05.2023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91E8AEE4-B820-867D-877E-ED0647B7BCBF}"/>
              </a:ext>
            </a:extLst>
          </p:cNvPr>
          <p:cNvSpPr/>
          <p:nvPr/>
        </p:nvSpPr>
        <p:spPr>
          <a:xfrm>
            <a:off x="270649" y="337930"/>
            <a:ext cx="2353281" cy="63865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D47338DA-6982-8624-D11C-0EE3D589504C}"/>
              </a:ext>
            </a:extLst>
          </p:cNvPr>
          <p:cNvSpPr txBox="1"/>
          <p:nvPr/>
        </p:nvSpPr>
        <p:spPr>
          <a:xfrm>
            <a:off x="343002" y="437974"/>
            <a:ext cx="7785277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3400" dirty="0">
                <a:solidFill>
                  <a:srgbClr val="E2001A"/>
                </a:solidFill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Inbetriebnahme des Spheros in ROS</a:t>
            </a:r>
          </a:p>
          <a:p>
            <a:endParaRPr lang="en-GB" sz="2800" dirty="0">
              <a:solidFill>
                <a:srgbClr val="E2001A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BDFA0E33-3C9D-7046-865A-E2395794C3BD}"/>
              </a:ext>
            </a:extLst>
          </p:cNvPr>
          <p:cNvSpPr txBox="1"/>
          <p:nvPr/>
        </p:nvSpPr>
        <p:spPr>
          <a:xfrm>
            <a:off x="4235641" y="6453195"/>
            <a:ext cx="372071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400" dirty="0">
                <a:latin typeface="Arial"/>
                <a:cs typeface="Arial"/>
              </a:rPr>
              <a:t>Navigation eines Sphero Mini in ROS2 </a:t>
            </a:r>
          </a:p>
        </p:txBody>
      </p:sp>
      <p:sp>
        <p:nvSpPr>
          <p:cNvPr id="8" name="Textfeld 7">
            <a:extLst>
              <a:ext uri="{FF2B5EF4-FFF2-40B4-BE49-F238E27FC236}">
                <a16:creationId xmlns:a16="http://schemas.microsoft.com/office/drawing/2014/main" id="{680D978A-61A8-BE52-4E0F-F846E55F417D}"/>
              </a:ext>
            </a:extLst>
          </p:cNvPr>
          <p:cNvSpPr txBox="1"/>
          <p:nvPr/>
        </p:nvSpPr>
        <p:spPr>
          <a:xfrm>
            <a:off x="270649" y="1488206"/>
            <a:ext cx="11567448" cy="2535246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Recherche nach vorhandenen Paketen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Paket nur in ROS vorhanden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Umschreiben des Pakets in ROS2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Inbetriebnahme des Paketes und Testen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Simple Moves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 err="1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Sphero.roll</a:t>
            </a: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( v , </a:t>
            </a:r>
            <a:r>
              <a:rPr lang="el-GR" dirty="0">
                <a:latin typeface="Times New Roman" panose="02020603050405020304" pitchFamily="18" charset="0"/>
                <a:cs typeface="Times New Roman" panose="02020603050405020304" pitchFamily="18" charset="0"/>
              </a:rPr>
              <a:t>α</a:t>
            </a: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 )</a:t>
            </a:r>
          </a:p>
        </p:txBody>
      </p:sp>
    </p:spTree>
    <p:extLst>
      <p:ext uri="{BB962C8B-B14F-4D97-AF65-F5344CB8AC3E}">
        <p14:creationId xmlns:p14="http://schemas.microsoft.com/office/powerpoint/2010/main" val="2331136563"/>
      </p:ext>
    </p:extLst>
  </p:cSld>
  <p:clrMapOvr>
    <a:masterClrMapping/>
  </p:clrMapOvr>
  <p:extLst>
    <p:ext uri="{6950BFC3-D8DA-4A85-94F7-54DA5524770B}">
      <p188:commentRel xmlns:p188="http://schemas.microsoft.com/office/powerpoint/2018/8/main" r:id="rId2"/>
    </p:ext>
  </p:extLs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" name="Grafik 23">
            <a:extLst>
              <a:ext uri="{FF2B5EF4-FFF2-40B4-BE49-F238E27FC236}">
                <a16:creationId xmlns:a16="http://schemas.microsoft.com/office/drawing/2014/main" id="{4B5531ED-F102-04EE-0987-D6D58270A48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4000" y="0"/>
            <a:ext cx="12024000" cy="1179570"/>
          </a:xfrm>
          <a:prstGeom prst="rect">
            <a:avLst/>
          </a:prstGeom>
        </p:spPr>
      </p:pic>
      <p:pic>
        <p:nvPicPr>
          <p:cNvPr id="26" name="Grafik 25">
            <a:extLst>
              <a:ext uri="{FF2B5EF4-FFF2-40B4-BE49-F238E27FC236}">
                <a16:creationId xmlns:a16="http://schemas.microsoft.com/office/drawing/2014/main" id="{3F2C3E67-278B-E428-93A3-27CAD8C774C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0649" y="6348405"/>
            <a:ext cx="11650701" cy="104790"/>
          </a:xfrm>
          <a:prstGeom prst="rect">
            <a:avLst/>
          </a:prstGeom>
        </p:spPr>
      </p:pic>
      <p:sp>
        <p:nvSpPr>
          <p:cNvPr id="27" name="Textfeld 26">
            <a:extLst>
              <a:ext uri="{FF2B5EF4-FFF2-40B4-BE49-F238E27FC236}">
                <a16:creationId xmlns:a16="http://schemas.microsoft.com/office/drawing/2014/main" id="{7A541F8D-474D-EE40-943C-A8EFB7E80365}"/>
              </a:ext>
            </a:extLst>
          </p:cNvPr>
          <p:cNvSpPr txBox="1"/>
          <p:nvPr/>
        </p:nvSpPr>
        <p:spPr>
          <a:xfrm>
            <a:off x="11616550" y="645319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37F8201C-7082-45E5-8CC4-D9F5ADF8775F}" type="slidenum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6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Textfeld 27">
            <a:extLst>
              <a:ext uri="{FF2B5EF4-FFF2-40B4-BE49-F238E27FC236}">
                <a16:creationId xmlns:a16="http://schemas.microsoft.com/office/drawing/2014/main" id="{46B246D7-9EBC-7F50-5163-D06AC2AA321C}"/>
              </a:ext>
            </a:extLst>
          </p:cNvPr>
          <p:cNvSpPr txBox="1"/>
          <p:nvPr/>
        </p:nvSpPr>
        <p:spPr>
          <a:xfrm>
            <a:off x="270649" y="6453195"/>
            <a:ext cx="1113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6409FE34-20C9-49C5-8B48-7150893E8974}" type="datetime1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09.05.2023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91E8AEE4-B820-867D-877E-ED0647B7BCBF}"/>
              </a:ext>
            </a:extLst>
          </p:cNvPr>
          <p:cNvSpPr/>
          <p:nvPr/>
        </p:nvSpPr>
        <p:spPr>
          <a:xfrm>
            <a:off x="270649" y="337930"/>
            <a:ext cx="2353281" cy="63865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D47338DA-6982-8624-D11C-0EE3D589504C}"/>
              </a:ext>
            </a:extLst>
          </p:cNvPr>
          <p:cNvSpPr txBox="1"/>
          <p:nvPr/>
        </p:nvSpPr>
        <p:spPr>
          <a:xfrm>
            <a:off x="360102" y="308636"/>
            <a:ext cx="9590014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de-DE" sz="3400" dirty="0">
                <a:solidFill>
                  <a:srgbClr val="E2001A"/>
                </a:solidFill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Detektion des Spheros im Kamerabild</a:t>
            </a:r>
          </a:p>
          <a:p>
            <a:endParaRPr lang="en-GB" sz="2800" dirty="0">
              <a:solidFill>
                <a:srgbClr val="E2001A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BDFA0E33-3C9D-7046-865A-E2395794C3BD}"/>
              </a:ext>
            </a:extLst>
          </p:cNvPr>
          <p:cNvSpPr txBox="1"/>
          <p:nvPr/>
        </p:nvSpPr>
        <p:spPr>
          <a:xfrm>
            <a:off x="4235641" y="6453195"/>
            <a:ext cx="372071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400" dirty="0">
                <a:latin typeface="Arial"/>
                <a:cs typeface="Arial"/>
              </a:rPr>
              <a:t>Navigation eines Sphero Mini in ROS2 </a:t>
            </a:r>
          </a:p>
        </p:txBody>
      </p:sp>
      <p:sp>
        <p:nvSpPr>
          <p:cNvPr id="8" name="Textfeld 7">
            <a:extLst>
              <a:ext uri="{FF2B5EF4-FFF2-40B4-BE49-F238E27FC236}">
                <a16:creationId xmlns:a16="http://schemas.microsoft.com/office/drawing/2014/main" id="{680D978A-61A8-BE52-4E0F-F846E55F417D}"/>
              </a:ext>
            </a:extLst>
          </p:cNvPr>
          <p:cNvSpPr txBox="1"/>
          <p:nvPr/>
        </p:nvSpPr>
        <p:spPr>
          <a:xfrm>
            <a:off x="270649" y="1488206"/>
            <a:ext cx="11567448" cy="2534027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Recherche nach Bilderkennung in Python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Open CV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Ausprobieren verschiedener Ansätze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Ansteuerung der Kamera über die IP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Festlegung auf Simple Blob Detektor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Auslesen der XY-Koordinaten</a:t>
            </a:r>
          </a:p>
        </p:txBody>
      </p:sp>
    </p:spTree>
    <p:extLst>
      <p:ext uri="{BB962C8B-B14F-4D97-AF65-F5344CB8AC3E}">
        <p14:creationId xmlns:p14="http://schemas.microsoft.com/office/powerpoint/2010/main" val="278173104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" name="Grafik 23">
            <a:extLst>
              <a:ext uri="{FF2B5EF4-FFF2-40B4-BE49-F238E27FC236}">
                <a16:creationId xmlns:a16="http://schemas.microsoft.com/office/drawing/2014/main" id="{4B5531ED-F102-04EE-0987-D6D58270A48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4000" y="0"/>
            <a:ext cx="12024000" cy="1179570"/>
          </a:xfrm>
          <a:prstGeom prst="rect">
            <a:avLst/>
          </a:prstGeom>
        </p:spPr>
      </p:pic>
      <p:pic>
        <p:nvPicPr>
          <p:cNvPr id="26" name="Grafik 25">
            <a:extLst>
              <a:ext uri="{FF2B5EF4-FFF2-40B4-BE49-F238E27FC236}">
                <a16:creationId xmlns:a16="http://schemas.microsoft.com/office/drawing/2014/main" id="{3F2C3E67-278B-E428-93A3-27CAD8C774C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0649" y="6348405"/>
            <a:ext cx="11650701" cy="104790"/>
          </a:xfrm>
          <a:prstGeom prst="rect">
            <a:avLst/>
          </a:prstGeom>
        </p:spPr>
      </p:pic>
      <p:sp>
        <p:nvSpPr>
          <p:cNvPr id="27" name="Textfeld 26">
            <a:extLst>
              <a:ext uri="{FF2B5EF4-FFF2-40B4-BE49-F238E27FC236}">
                <a16:creationId xmlns:a16="http://schemas.microsoft.com/office/drawing/2014/main" id="{7A541F8D-474D-EE40-943C-A8EFB7E80365}"/>
              </a:ext>
            </a:extLst>
          </p:cNvPr>
          <p:cNvSpPr txBox="1"/>
          <p:nvPr/>
        </p:nvSpPr>
        <p:spPr>
          <a:xfrm>
            <a:off x="11616550" y="6453195"/>
            <a:ext cx="3048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37F8201C-7082-45E5-8CC4-D9F5ADF8775F}" type="slidenum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7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Textfeld 27">
            <a:extLst>
              <a:ext uri="{FF2B5EF4-FFF2-40B4-BE49-F238E27FC236}">
                <a16:creationId xmlns:a16="http://schemas.microsoft.com/office/drawing/2014/main" id="{46B246D7-9EBC-7F50-5163-D06AC2AA321C}"/>
              </a:ext>
            </a:extLst>
          </p:cNvPr>
          <p:cNvSpPr txBox="1"/>
          <p:nvPr/>
        </p:nvSpPr>
        <p:spPr>
          <a:xfrm>
            <a:off x="270649" y="6453195"/>
            <a:ext cx="1113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6409FE34-20C9-49C5-8B48-7150893E8974}" type="datetime1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09.05.2023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91E8AEE4-B820-867D-877E-ED0647B7BCBF}"/>
              </a:ext>
            </a:extLst>
          </p:cNvPr>
          <p:cNvSpPr/>
          <p:nvPr/>
        </p:nvSpPr>
        <p:spPr>
          <a:xfrm>
            <a:off x="270649" y="337930"/>
            <a:ext cx="2353281" cy="63865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D47338DA-6982-8624-D11C-0EE3D589504C}"/>
              </a:ext>
            </a:extLst>
          </p:cNvPr>
          <p:cNvSpPr txBox="1"/>
          <p:nvPr/>
        </p:nvSpPr>
        <p:spPr>
          <a:xfrm>
            <a:off x="360102" y="308636"/>
            <a:ext cx="9590014" cy="780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de-DE" sz="3400" dirty="0">
                <a:solidFill>
                  <a:srgbClr val="FF0000"/>
                </a:solidFill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Navigation an ein Ziel</a:t>
            </a:r>
            <a:endParaRPr lang="en-GB" sz="2800" dirty="0">
              <a:solidFill>
                <a:srgbClr val="E2001A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BDFA0E33-3C9D-7046-865A-E2395794C3BD}"/>
              </a:ext>
            </a:extLst>
          </p:cNvPr>
          <p:cNvSpPr txBox="1"/>
          <p:nvPr/>
        </p:nvSpPr>
        <p:spPr>
          <a:xfrm>
            <a:off x="4235641" y="6453195"/>
            <a:ext cx="372071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400" dirty="0">
                <a:latin typeface="Arial"/>
                <a:cs typeface="Arial"/>
              </a:rPr>
              <a:t>Navigation eines Sphero Mini in ROS2 </a:t>
            </a:r>
          </a:p>
        </p:txBody>
      </p:sp>
      <p:sp>
        <p:nvSpPr>
          <p:cNvPr id="8" name="Textfeld 7">
            <a:extLst>
              <a:ext uri="{FF2B5EF4-FFF2-40B4-BE49-F238E27FC236}">
                <a16:creationId xmlns:a16="http://schemas.microsoft.com/office/drawing/2014/main" id="{680D978A-61A8-BE52-4E0F-F846E55F417D}"/>
              </a:ext>
            </a:extLst>
          </p:cNvPr>
          <p:cNvSpPr txBox="1"/>
          <p:nvPr/>
        </p:nvSpPr>
        <p:spPr>
          <a:xfrm>
            <a:off x="270649" y="1488206"/>
            <a:ext cx="11567448" cy="2118529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Navigation über Vorgabe der Geschwindigkeit und Winkel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Sphero Ausrichtung unbekannt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Initialfahrt notwendig um Offset-Winkel zu bestimmt 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Fahrt zu vorgegebenen XY-Koordinaten 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Umwandlung von Kartesische- in Polarkoordinaten</a:t>
            </a:r>
          </a:p>
        </p:txBody>
      </p:sp>
      <p:pic>
        <p:nvPicPr>
          <p:cNvPr id="6" name="Grafik 5">
            <a:extLst>
              <a:ext uri="{FF2B5EF4-FFF2-40B4-BE49-F238E27FC236}">
                <a16:creationId xmlns:a16="http://schemas.microsoft.com/office/drawing/2014/main" id="{624BEB56-294E-295C-61B9-844685780CFF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9585885" y="3915371"/>
            <a:ext cx="1281355" cy="1480186"/>
          </a:xfrm>
          <a:prstGeom prst="rect">
            <a:avLst/>
          </a:prstGeom>
        </p:spPr>
      </p:pic>
      <p:cxnSp>
        <p:nvCxnSpPr>
          <p:cNvPr id="10" name="Gerader Verbinder 9">
            <a:extLst>
              <a:ext uri="{FF2B5EF4-FFF2-40B4-BE49-F238E27FC236}">
                <a16:creationId xmlns:a16="http://schemas.microsoft.com/office/drawing/2014/main" id="{DDE728AA-D1ED-FB12-C951-4D064F2914F9}"/>
              </a:ext>
            </a:extLst>
          </p:cNvPr>
          <p:cNvCxnSpPr>
            <a:cxnSpLocks/>
          </p:cNvCxnSpPr>
          <p:nvPr/>
        </p:nvCxnSpPr>
        <p:spPr>
          <a:xfrm>
            <a:off x="8304028" y="2466753"/>
            <a:ext cx="148856" cy="0"/>
          </a:xfrm>
          <a:prstGeom prst="line">
            <a:avLst/>
          </a:prstGeom>
          <a:ln>
            <a:solidFill>
              <a:srgbClr val="E2001A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" name="Gerader Verbinder 12">
            <a:extLst>
              <a:ext uri="{FF2B5EF4-FFF2-40B4-BE49-F238E27FC236}">
                <a16:creationId xmlns:a16="http://schemas.microsoft.com/office/drawing/2014/main" id="{B10937E2-515E-A137-7CC4-24BD208C84F2}"/>
              </a:ext>
            </a:extLst>
          </p:cNvPr>
          <p:cNvCxnSpPr>
            <a:cxnSpLocks/>
          </p:cNvCxnSpPr>
          <p:nvPr/>
        </p:nvCxnSpPr>
        <p:spPr>
          <a:xfrm rot="5400000">
            <a:off x="8304028" y="2466753"/>
            <a:ext cx="148856" cy="0"/>
          </a:xfrm>
          <a:prstGeom prst="line">
            <a:avLst/>
          </a:prstGeom>
          <a:ln>
            <a:solidFill>
              <a:srgbClr val="E2001A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" name="Gerader Verbinder 13">
            <a:extLst>
              <a:ext uri="{FF2B5EF4-FFF2-40B4-BE49-F238E27FC236}">
                <a16:creationId xmlns:a16="http://schemas.microsoft.com/office/drawing/2014/main" id="{35577B20-DDEC-B749-07FD-9F6A9E17D35C}"/>
              </a:ext>
            </a:extLst>
          </p:cNvPr>
          <p:cNvCxnSpPr>
            <a:cxnSpLocks/>
          </p:cNvCxnSpPr>
          <p:nvPr/>
        </p:nvCxnSpPr>
        <p:spPr>
          <a:xfrm>
            <a:off x="10164578" y="4581303"/>
            <a:ext cx="148856" cy="0"/>
          </a:xfrm>
          <a:prstGeom prst="line">
            <a:avLst/>
          </a:prstGeom>
          <a:ln>
            <a:solidFill>
              <a:srgbClr val="E2001A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5" name="Gerader Verbinder 14">
            <a:extLst>
              <a:ext uri="{FF2B5EF4-FFF2-40B4-BE49-F238E27FC236}">
                <a16:creationId xmlns:a16="http://schemas.microsoft.com/office/drawing/2014/main" id="{5981640E-A93B-C5C6-1FC1-4D77213B8FFC}"/>
              </a:ext>
            </a:extLst>
          </p:cNvPr>
          <p:cNvCxnSpPr>
            <a:cxnSpLocks/>
          </p:cNvCxnSpPr>
          <p:nvPr/>
        </p:nvCxnSpPr>
        <p:spPr>
          <a:xfrm rot="5400000">
            <a:off x="10164578" y="4581303"/>
            <a:ext cx="148856" cy="0"/>
          </a:xfrm>
          <a:prstGeom prst="line">
            <a:avLst/>
          </a:prstGeom>
          <a:ln>
            <a:solidFill>
              <a:srgbClr val="E2001A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7" name="Gerade Verbindung mit Pfeil 16">
            <a:extLst>
              <a:ext uri="{FF2B5EF4-FFF2-40B4-BE49-F238E27FC236}">
                <a16:creationId xmlns:a16="http://schemas.microsoft.com/office/drawing/2014/main" id="{BE9B848D-FDFF-9DC6-5982-3CC58B0721AE}"/>
              </a:ext>
            </a:extLst>
          </p:cNvPr>
          <p:cNvCxnSpPr>
            <a:cxnSpLocks/>
          </p:cNvCxnSpPr>
          <p:nvPr/>
        </p:nvCxnSpPr>
        <p:spPr>
          <a:xfrm>
            <a:off x="10239006" y="4581303"/>
            <a:ext cx="207538" cy="1027276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Gerade Verbindung mit Pfeil 18">
            <a:extLst>
              <a:ext uri="{FF2B5EF4-FFF2-40B4-BE49-F238E27FC236}">
                <a16:creationId xmlns:a16="http://schemas.microsoft.com/office/drawing/2014/main" id="{3766E6E9-CA5D-B9DC-D6B6-BFF010501379}"/>
              </a:ext>
            </a:extLst>
          </p:cNvPr>
          <p:cNvCxnSpPr>
            <a:cxnSpLocks/>
          </p:cNvCxnSpPr>
          <p:nvPr/>
        </p:nvCxnSpPr>
        <p:spPr>
          <a:xfrm flipH="1" flipV="1">
            <a:off x="8378456" y="2466753"/>
            <a:ext cx="1860550" cy="211455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ilkreis 28">
            <a:extLst>
              <a:ext uri="{FF2B5EF4-FFF2-40B4-BE49-F238E27FC236}">
                <a16:creationId xmlns:a16="http://schemas.microsoft.com/office/drawing/2014/main" id="{A562AF27-EF6E-0DB6-F4C5-023C86E3ED8D}"/>
              </a:ext>
            </a:extLst>
          </p:cNvPr>
          <p:cNvSpPr/>
          <p:nvPr/>
        </p:nvSpPr>
        <p:spPr>
          <a:xfrm>
            <a:off x="9781807" y="4123103"/>
            <a:ext cx="914400" cy="914400"/>
          </a:xfrm>
          <a:prstGeom prst="pie">
            <a:avLst>
              <a:gd name="adj1" fmla="val 4719299"/>
              <a:gd name="adj2" fmla="val 13713692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30" name="Textfeld 29">
            <a:extLst>
              <a:ext uri="{FF2B5EF4-FFF2-40B4-BE49-F238E27FC236}">
                <a16:creationId xmlns:a16="http://schemas.microsoft.com/office/drawing/2014/main" id="{1F8F7D3E-2C9F-C392-90F1-025330DE4580}"/>
              </a:ext>
            </a:extLst>
          </p:cNvPr>
          <p:cNvSpPr txBox="1"/>
          <p:nvPr/>
        </p:nvSpPr>
        <p:spPr>
          <a:xfrm>
            <a:off x="9884839" y="4471065"/>
            <a:ext cx="2617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dirty="0">
                <a:latin typeface="Times New Roman" panose="02020603050405020304" pitchFamily="18" charset="0"/>
                <a:cs typeface="Times New Roman" panose="02020603050405020304" pitchFamily="18" charset="0"/>
              </a:rPr>
              <a:t>α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5185533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" name="Grafik 23">
            <a:extLst>
              <a:ext uri="{FF2B5EF4-FFF2-40B4-BE49-F238E27FC236}">
                <a16:creationId xmlns:a16="http://schemas.microsoft.com/office/drawing/2014/main" id="{4B5531ED-F102-04EE-0987-D6D58270A48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4000" y="-31898"/>
            <a:ext cx="12024000" cy="1179570"/>
          </a:xfrm>
          <a:prstGeom prst="rect">
            <a:avLst/>
          </a:prstGeom>
        </p:spPr>
      </p:pic>
      <p:pic>
        <p:nvPicPr>
          <p:cNvPr id="26" name="Grafik 25">
            <a:extLst>
              <a:ext uri="{FF2B5EF4-FFF2-40B4-BE49-F238E27FC236}">
                <a16:creationId xmlns:a16="http://schemas.microsoft.com/office/drawing/2014/main" id="{3F2C3E67-278B-E428-93A3-27CAD8C774C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0649" y="6348405"/>
            <a:ext cx="11650701" cy="104790"/>
          </a:xfrm>
          <a:prstGeom prst="rect">
            <a:avLst/>
          </a:prstGeom>
        </p:spPr>
      </p:pic>
      <p:sp>
        <p:nvSpPr>
          <p:cNvPr id="28" name="Textfeld 27">
            <a:extLst>
              <a:ext uri="{FF2B5EF4-FFF2-40B4-BE49-F238E27FC236}">
                <a16:creationId xmlns:a16="http://schemas.microsoft.com/office/drawing/2014/main" id="{46B246D7-9EBC-7F50-5163-D06AC2AA321C}"/>
              </a:ext>
            </a:extLst>
          </p:cNvPr>
          <p:cNvSpPr txBox="1"/>
          <p:nvPr/>
        </p:nvSpPr>
        <p:spPr>
          <a:xfrm>
            <a:off x="270649" y="6453195"/>
            <a:ext cx="1113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6409FE34-20C9-49C5-8B48-7150893E8974}" type="datetime1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09.05.2023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91E8AEE4-B820-867D-877E-ED0647B7BCBF}"/>
              </a:ext>
            </a:extLst>
          </p:cNvPr>
          <p:cNvSpPr/>
          <p:nvPr/>
        </p:nvSpPr>
        <p:spPr>
          <a:xfrm>
            <a:off x="270649" y="337930"/>
            <a:ext cx="2353281" cy="63865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D47338DA-6982-8624-D11C-0EE3D589504C}"/>
              </a:ext>
            </a:extLst>
          </p:cNvPr>
          <p:cNvSpPr txBox="1"/>
          <p:nvPr/>
        </p:nvSpPr>
        <p:spPr>
          <a:xfrm>
            <a:off x="360102" y="308636"/>
            <a:ext cx="4383157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3400" dirty="0">
                <a:solidFill>
                  <a:srgbClr val="E2001A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Offene Punkte</a:t>
            </a:r>
            <a:endParaRPr lang="en-GB" sz="3400" dirty="0">
              <a:solidFill>
                <a:srgbClr val="E2001A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EBB54860-0D5B-D8FB-A8FF-7FBB6FB99BE3}"/>
              </a:ext>
            </a:extLst>
          </p:cNvPr>
          <p:cNvSpPr txBox="1"/>
          <p:nvPr/>
        </p:nvSpPr>
        <p:spPr>
          <a:xfrm>
            <a:off x="11485418" y="6453195"/>
            <a:ext cx="43593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37F8201C-7082-45E5-8CC4-D9F5ADF8775F}" type="slidenum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8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" name="Textfeld 11">
            <a:extLst>
              <a:ext uri="{FF2B5EF4-FFF2-40B4-BE49-F238E27FC236}">
                <a16:creationId xmlns:a16="http://schemas.microsoft.com/office/drawing/2014/main" id="{E3D336F7-7E33-F469-211B-AB80EDFF2852}"/>
              </a:ext>
            </a:extLst>
          </p:cNvPr>
          <p:cNvSpPr txBox="1"/>
          <p:nvPr/>
        </p:nvSpPr>
        <p:spPr>
          <a:xfrm>
            <a:off x="4235641" y="6453195"/>
            <a:ext cx="372071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400" dirty="0">
                <a:latin typeface="Arial"/>
                <a:cs typeface="Arial"/>
              </a:rPr>
              <a:t>Navigation eines Sphero Mini in ROS2 </a:t>
            </a:r>
          </a:p>
        </p:txBody>
      </p:sp>
      <p:sp>
        <p:nvSpPr>
          <p:cNvPr id="13" name="Textfeld 12">
            <a:extLst>
              <a:ext uri="{FF2B5EF4-FFF2-40B4-BE49-F238E27FC236}">
                <a16:creationId xmlns:a16="http://schemas.microsoft.com/office/drawing/2014/main" id="{D7623C0B-539F-F4E4-E812-204262373DDB}"/>
              </a:ext>
            </a:extLst>
          </p:cNvPr>
          <p:cNvSpPr txBox="1"/>
          <p:nvPr/>
        </p:nvSpPr>
        <p:spPr>
          <a:xfrm>
            <a:off x="270649" y="1488206"/>
            <a:ext cx="11567448" cy="2118529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Finalisierung der Initialfahrt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Folgen eines Pfades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Funktion schreiben, um beliebige Punkte anzufahren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Implementierung einer Pfadplanung mit Hindernissen (</a:t>
            </a:r>
            <a:r>
              <a:rPr lang="de-DE" dirty="0" err="1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Wavefront</a:t>
            </a: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-Planner oder RRT)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de-DE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Dokumentation/Anleitung</a:t>
            </a:r>
          </a:p>
        </p:txBody>
      </p:sp>
    </p:spTree>
    <p:extLst>
      <p:ext uri="{BB962C8B-B14F-4D97-AF65-F5344CB8AC3E}">
        <p14:creationId xmlns:p14="http://schemas.microsoft.com/office/powerpoint/2010/main" val="350623700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2" name="Grafik 31">
            <a:extLst>
              <a:ext uri="{FF2B5EF4-FFF2-40B4-BE49-F238E27FC236}">
                <a16:creationId xmlns:a16="http://schemas.microsoft.com/office/drawing/2014/main" id="{2217B001-3BAE-C508-B6C4-299A64DBD43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9772" y="0"/>
            <a:ext cx="12022228" cy="1200318"/>
          </a:xfrm>
          <a:prstGeom prst="rect">
            <a:avLst/>
          </a:prstGeom>
        </p:spPr>
      </p:pic>
      <p:pic>
        <p:nvPicPr>
          <p:cNvPr id="36" name="Grafik 35">
            <a:extLst>
              <a:ext uri="{FF2B5EF4-FFF2-40B4-BE49-F238E27FC236}">
                <a16:creationId xmlns:a16="http://schemas.microsoft.com/office/drawing/2014/main" id="{C6DFA104-7027-733A-E862-6F86FFEFE59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0649" y="6348405"/>
            <a:ext cx="11650701" cy="104790"/>
          </a:xfrm>
          <a:prstGeom prst="rect">
            <a:avLst/>
          </a:prstGeom>
        </p:spPr>
      </p:pic>
      <p:sp>
        <p:nvSpPr>
          <p:cNvPr id="37" name="Textfeld 36">
            <a:extLst>
              <a:ext uri="{FF2B5EF4-FFF2-40B4-BE49-F238E27FC236}">
                <a16:creationId xmlns:a16="http://schemas.microsoft.com/office/drawing/2014/main" id="{9D5F952B-78AA-B14C-EE71-921035FDCA39}"/>
              </a:ext>
            </a:extLst>
          </p:cNvPr>
          <p:cNvSpPr txBox="1"/>
          <p:nvPr/>
        </p:nvSpPr>
        <p:spPr>
          <a:xfrm>
            <a:off x="1870237" y="2726603"/>
            <a:ext cx="8451523" cy="584775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lang="de-DE" sz="3200">
                <a:latin typeface="Arial"/>
                <a:cs typeface="Arial"/>
              </a:rPr>
              <a:t>Vielen Dank für Ihre Aufmerksamkeit</a:t>
            </a:r>
          </a:p>
        </p:txBody>
      </p:sp>
      <p:sp>
        <p:nvSpPr>
          <p:cNvPr id="41" name="Textfeld 40">
            <a:extLst>
              <a:ext uri="{FF2B5EF4-FFF2-40B4-BE49-F238E27FC236}">
                <a16:creationId xmlns:a16="http://schemas.microsoft.com/office/drawing/2014/main" id="{D3008D53-04D6-2B58-C34F-16C6F477941E}"/>
              </a:ext>
            </a:extLst>
          </p:cNvPr>
          <p:cNvSpPr txBox="1"/>
          <p:nvPr/>
        </p:nvSpPr>
        <p:spPr>
          <a:xfrm>
            <a:off x="270649" y="6453195"/>
            <a:ext cx="1113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6409FE34-20C9-49C5-8B48-7150893E8974}" type="datetime1">
              <a:rPr lang="de-DE" sz="1400" smtClean="0">
                <a:latin typeface="Arial" panose="020B0604020202020204" pitchFamily="34" charset="0"/>
                <a:cs typeface="Arial" panose="020B0604020202020204" pitchFamily="34" charset="0"/>
              </a:rPr>
              <a:t>09.05.2023</a:t>
            </a:fld>
            <a:endParaRPr lang="de-DE" sz="14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2" name="Textfeld 41">
            <a:extLst>
              <a:ext uri="{FF2B5EF4-FFF2-40B4-BE49-F238E27FC236}">
                <a16:creationId xmlns:a16="http://schemas.microsoft.com/office/drawing/2014/main" id="{7F33C3AD-AFDD-8B34-0573-1804E239E6BE}"/>
              </a:ext>
            </a:extLst>
          </p:cNvPr>
          <p:cNvSpPr txBox="1"/>
          <p:nvPr/>
        </p:nvSpPr>
        <p:spPr>
          <a:xfrm>
            <a:off x="3348618" y="4422009"/>
            <a:ext cx="5494759" cy="40011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lang="de-DE" sz="2000">
                <a:latin typeface="Arial"/>
                <a:cs typeface="Arial"/>
              </a:rPr>
              <a:t>Sind Fragen offen geblieben?</a:t>
            </a:r>
            <a:endParaRPr lang="de-DE" sz="20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68009020"/>
      </p:ext>
    </p:extLst>
  </p:cSld>
  <p:clrMapOvr>
    <a:masterClrMapping/>
  </p:clrMapOvr>
</p:sld>
</file>

<file path=ppt/theme/theme1.xml><?xml version="1.0" encoding="utf-8"?>
<a:theme xmlns:a="http://schemas.openxmlformats.org/drawingml/2006/main" name="2_Office Theme">
  <a:themeElements>
    <a:clrScheme name="Custom 11">
      <a:dk1>
        <a:srgbClr val="000000"/>
      </a:dk1>
      <a:lt1>
        <a:srgbClr val="FFFFFF"/>
      </a:lt1>
      <a:dk2>
        <a:srgbClr val="8439BD"/>
      </a:dk2>
      <a:lt2>
        <a:srgbClr val="EBEBEB"/>
      </a:lt2>
      <a:accent1>
        <a:srgbClr val="0EABB7"/>
      </a:accent1>
      <a:accent2>
        <a:srgbClr val="4868E5"/>
      </a:accent2>
      <a:accent3>
        <a:srgbClr val="20A472"/>
      </a:accent3>
      <a:accent4>
        <a:srgbClr val="B13DC8"/>
      </a:accent4>
      <a:accent5>
        <a:srgbClr val="172DA6"/>
      </a:accent5>
      <a:accent6>
        <a:srgbClr val="00B0F0"/>
      </a:accent6>
      <a:hlink>
        <a:srgbClr val="00B0F0"/>
      </a:hlink>
      <a:folHlink>
        <a:srgbClr val="B13DC8"/>
      </a:folHlink>
    </a:clrScheme>
    <a:fontScheme name="Custom 11">
      <a:majorFont>
        <a:latin typeface="Speak Pro"/>
        <a:ea typeface=""/>
        <a:cs typeface=""/>
      </a:majorFont>
      <a:minorFont>
        <a:latin typeface="Avenir Next LT Pro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47411180_TF89294769_Win32" id="{AB9AC445-1FE8-447C-B08F-6066E8A6044A}" vid="{59862E64-DD83-4C60-9406-48F56C61358C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webextensions/_rels/taskpanes.xml.rels><?xml version="1.0" encoding="UTF-8" standalone="yes"?>
<Relationships xmlns="http://schemas.openxmlformats.org/package/2006/relationships"><Relationship Id="rId1" Type="http://schemas.microsoft.com/office/2011/relationships/webextension" Target="webextension1.xml"/></Relationships>
</file>

<file path=ppt/webextensions/taskpanes.xml><?xml version="1.0" encoding="utf-8"?>
<wetp:taskpanes xmlns:wetp="http://schemas.microsoft.com/office/webextensions/taskpanes/2010/11">
  <wetp:taskpane dockstate="right" visibility="0" width="525" row="7">
    <wetp:webextensionref xmlns:r="http://schemas.openxmlformats.org/officeDocument/2006/relationships" r:id="rId1"/>
  </wetp:taskpane>
</wetp:taskpanes>
</file>

<file path=ppt/webextensions/webextension1.xml><?xml version="1.0" encoding="utf-8"?>
<we:webextension xmlns:we="http://schemas.microsoft.com/office/webextensions/webextension/2010/11" id="{D02B775F-F54D-44C9-8A5E-6C450232D590}">
  <we:reference id="wa104178141" version="4.3.3.0" store="en-US" storeType="OMEX"/>
  <we:alternateReferences>
    <we:reference id="wa104178141" version="4.3.3.0" store="WA104178141" storeType="OMEX"/>
  </we:alternateReferences>
  <we:properties/>
  <we:bindings/>
  <we:snapshot xmlns:r="http://schemas.openxmlformats.org/officeDocument/2006/relationships"/>
</we:webextension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MediaServiceKeyPoints xmlns="77e6d88c-ffff-4f83-b4ab-a40c5ad2866c" xsi:nil="true"/>
    <_activity xmlns="77e6d88c-ffff-4f83-b4ab-a40c5ad2866c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FAC26E75FF31C243AEDC5A4EE284A447" ma:contentTypeVersion="8" ma:contentTypeDescription="Ein neues Dokument erstellen." ma:contentTypeScope="" ma:versionID="8fe82325421b12b48851becd1311b07a">
  <xsd:schema xmlns:xsd="http://www.w3.org/2001/XMLSchema" xmlns:xs="http://www.w3.org/2001/XMLSchema" xmlns:p="http://schemas.microsoft.com/office/2006/metadata/properties" xmlns:ns3="77e6d88c-ffff-4f83-b4ab-a40c5ad2866c" xmlns:ns4="7bdad264-84a9-405c-993d-d7fedd09fa24" targetNamespace="http://schemas.microsoft.com/office/2006/metadata/properties" ma:root="true" ma:fieldsID="f1784612909ea852c4078c34eaf4858c" ns3:_="" ns4:_="">
    <xsd:import namespace="77e6d88c-ffff-4f83-b4ab-a40c5ad2866c"/>
    <xsd:import namespace="7bdad264-84a9-405c-993d-d7fedd09fa2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  <xsd:element ref="ns3:_activity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e6d88c-ffff-4f83-b4ab-a40c5ad2866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_activity" ma:index="15" nillable="true" ma:displayName="_activity" ma:hidden="true" ma:internalName="_activity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bdad264-84a9-405c-993d-d7fedd09fa24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Freigegeben für -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Freigabehinweis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C192A98-6E7D-4C21-B169-D6ED90C277D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63F27D3B-485F-43CC-A17F-CF95ED59E76B}">
  <ds:schemaRefs>
    <ds:schemaRef ds:uri="77e6d88c-ffff-4f83-b4ab-a40c5ad2866c"/>
    <ds:schemaRef ds:uri="7bdad264-84a9-405c-993d-d7fedd09fa24"/>
    <ds:schemaRef ds:uri="http://purl.org/dc/dcmitype/"/>
    <ds:schemaRef ds:uri="http://purl.org/dc/elements/1.1/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E666BEBD-9C80-410F-9260-447194E3F90A}">
  <ds:schemaRefs>
    <ds:schemaRef ds:uri="77e6d88c-ffff-4f83-b4ab-a40c5ad2866c"/>
    <ds:schemaRef ds:uri="7bdad264-84a9-405c-993d-d7fedd09fa24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Growth timeline</Template>
  <TotalTime>0</TotalTime>
  <Words>269</Words>
  <Application>Microsoft Office PowerPoint</Application>
  <PresentationFormat>Breitbild</PresentationFormat>
  <Paragraphs>69</Paragraphs>
  <Slides>9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9</vt:i4>
      </vt:variant>
    </vt:vector>
  </HeadingPairs>
  <TitlesOfParts>
    <vt:vector size="15" baseType="lpstr">
      <vt:lpstr>Arial</vt:lpstr>
      <vt:lpstr>Avenir Next LT Pro Light</vt:lpstr>
      <vt:lpstr>Calibri</vt:lpstr>
      <vt:lpstr>Speak Pro</vt:lpstr>
      <vt:lpstr>Times New Roman</vt:lpstr>
      <vt:lpstr>2_Office Theme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Growth Timeline</dc:title>
  <dc:creator>Dennis Thiele</dc:creator>
  <cp:lastModifiedBy>Simon Weber</cp:lastModifiedBy>
  <cp:revision>47</cp:revision>
  <dcterms:created xsi:type="dcterms:W3CDTF">2023-04-11T11:55:08Z</dcterms:created>
  <dcterms:modified xsi:type="dcterms:W3CDTF">2023-05-09T08:51:45Z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0x010100FAC26E75FF31C243AEDC5A4EE284A447</vt:lpwstr>
  </property>
</Properties>
</file>

<file path=docProps/thumbnail.jpeg>
</file>