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 id="2147483700" r:id="rId5"/>
    <p:sldMasterId id="2147483713" r:id="rId6"/>
  </p:sldMasterIdLst>
  <p:notesMasterIdLst>
    <p:notesMasterId r:id="rId32"/>
  </p:notesMasterIdLst>
  <p:sldIdLst>
    <p:sldId id="281" r:id="rId7"/>
    <p:sldId id="275" r:id="rId8"/>
    <p:sldId id="280" r:id="rId9"/>
    <p:sldId id="277" r:id="rId10"/>
    <p:sldId id="274" r:id="rId11"/>
    <p:sldId id="279" r:id="rId12"/>
    <p:sldId id="278" r:id="rId13"/>
    <p:sldId id="273" r:id="rId14"/>
    <p:sldId id="276" r:id="rId15"/>
    <p:sldId id="256" r:id="rId16"/>
    <p:sldId id="257" r:id="rId17"/>
    <p:sldId id="258" r:id="rId18"/>
    <p:sldId id="259" r:id="rId19"/>
    <p:sldId id="260" r:id="rId20"/>
    <p:sldId id="261" r:id="rId21"/>
    <p:sldId id="262" r:id="rId22"/>
    <p:sldId id="263" r:id="rId23"/>
    <p:sldId id="264" r:id="rId24"/>
    <p:sldId id="265" r:id="rId25"/>
    <p:sldId id="266" r:id="rId26"/>
    <p:sldId id="267" r:id="rId27"/>
    <p:sldId id="268" r:id="rId28"/>
    <p:sldId id="269" r:id="rId29"/>
    <p:sldId id="270" r:id="rId30"/>
    <p:sldId id="271" r:id="rId3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149230-B3E1-4558-8763-949C7B2B8F02}" v="15" dt="2021-03-31T18:14:06.7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545" autoAdjust="0"/>
  </p:normalViewPr>
  <p:slideViewPr>
    <p:cSldViewPr snapToGrid="0">
      <p:cViewPr varScale="1">
        <p:scale>
          <a:sx n="82" d="100"/>
          <a:sy n="82" d="100"/>
        </p:scale>
        <p:origin x="954" y="9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theme" Target="theme/theme1.xml"/><Relationship Id="rId8" Type="http://schemas.openxmlformats.org/officeDocument/2006/relationships/slide" Target="slides/slide2.xml"/><Relationship Id="rId3"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ederic A." userId="e832966788817a04" providerId="LiveId" clId="{76149230-B3E1-4558-8763-949C7B2B8F02}"/>
    <pc:docChg chg="undo custSel addSld modSld sldOrd">
      <pc:chgData name="Frederic A." userId="e832966788817a04" providerId="LiveId" clId="{76149230-B3E1-4558-8763-949C7B2B8F02}" dt="2021-03-31T18:22:17.684" v="549"/>
      <pc:docMkLst>
        <pc:docMk/>
      </pc:docMkLst>
      <pc:sldChg chg="modSp mod setBg">
        <pc:chgData name="Frederic A." userId="e832966788817a04" providerId="LiveId" clId="{76149230-B3E1-4558-8763-949C7B2B8F02}" dt="2021-03-31T17:52:47.012" v="152" actId="2711"/>
        <pc:sldMkLst>
          <pc:docMk/>
          <pc:sldMk cId="0" sldId="256"/>
        </pc:sldMkLst>
        <pc:spChg chg="mod">
          <ac:chgData name="Frederic A." userId="e832966788817a04" providerId="LiveId" clId="{76149230-B3E1-4558-8763-949C7B2B8F02}" dt="2021-03-31T17:52:42.570" v="151" actId="2711"/>
          <ac:spMkLst>
            <pc:docMk/>
            <pc:sldMk cId="0" sldId="256"/>
            <ac:spMk id="235" creationId="{00000000-0000-0000-0000-000000000000}"/>
          </ac:spMkLst>
        </pc:spChg>
        <pc:spChg chg="mod">
          <ac:chgData name="Frederic A." userId="e832966788817a04" providerId="LiveId" clId="{76149230-B3E1-4558-8763-949C7B2B8F02}" dt="2021-03-31T17:52:47.012" v="152" actId="2711"/>
          <ac:spMkLst>
            <pc:docMk/>
            <pc:sldMk cId="0" sldId="256"/>
            <ac:spMk id="236" creationId="{00000000-0000-0000-0000-000000000000}"/>
          </ac:spMkLst>
        </pc:spChg>
      </pc:sldChg>
      <pc:sldChg chg="modSp mod setBg modNotes">
        <pc:chgData name="Frederic A." userId="e832966788817a04" providerId="LiveId" clId="{76149230-B3E1-4558-8763-949C7B2B8F02}" dt="2021-03-31T17:53:06.489" v="154" actId="2711"/>
        <pc:sldMkLst>
          <pc:docMk/>
          <pc:sldMk cId="0" sldId="257"/>
        </pc:sldMkLst>
        <pc:spChg chg="mod">
          <ac:chgData name="Frederic A." userId="e832966788817a04" providerId="LiveId" clId="{76149230-B3E1-4558-8763-949C7B2B8F02}" dt="2021-03-31T17:53:00.713" v="153" actId="2711"/>
          <ac:spMkLst>
            <pc:docMk/>
            <pc:sldMk cId="0" sldId="257"/>
            <ac:spMk id="237" creationId="{00000000-0000-0000-0000-000000000000}"/>
          </ac:spMkLst>
        </pc:spChg>
        <pc:spChg chg="mod">
          <ac:chgData name="Frederic A." userId="e832966788817a04" providerId="LiveId" clId="{76149230-B3E1-4558-8763-949C7B2B8F02}" dt="2021-03-31T17:53:06.489" v="154" actId="2711"/>
          <ac:spMkLst>
            <pc:docMk/>
            <pc:sldMk cId="0" sldId="257"/>
            <ac:spMk id="238" creationId="{00000000-0000-0000-0000-000000000000}"/>
          </ac:spMkLst>
        </pc:spChg>
      </pc:sldChg>
      <pc:sldChg chg="modSp mod setBg">
        <pc:chgData name="Frederic A." userId="e832966788817a04" providerId="LiveId" clId="{76149230-B3E1-4558-8763-949C7B2B8F02}" dt="2021-03-31T17:53:18.215" v="156" actId="2711"/>
        <pc:sldMkLst>
          <pc:docMk/>
          <pc:sldMk cId="0" sldId="258"/>
        </pc:sldMkLst>
        <pc:spChg chg="mod">
          <ac:chgData name="Frederic A." userId="e832966788817a04" providerId="LiveId" clId="{76149230-B3E1-4558-8763-949C7B2B8F02}" dt="2021-03-31T17:53:14.457" v="155" actId="2711"/>
          <ac:spMkLst>
            <pc:docMk/>
            <pc:sldMk cId="0" sldId="258"/>
            <ac:spMk id="245" creationId="{00000000-0000-0000-0000-000000000000}"/>
          </ac:spMkLst>
        </pc:spChg>
        <pc:spChg chg="mod">
          <ac:chgData name="Frederic A." userId="e832966788817a04" providerId="LiveId" clId="{76149230-B3E1-4558-8763-949C7B2B8F02}" dt="2021-03-31T17:53:18.215" v="156" actId="2711"/>
          <ac:spMkLst>
            <pc:docMk/>
            <pc:sldMk cId="0" sldId="258"/>
            <ac:spMk id="246" creationId="{00000000-0000-0000-0000-000000000000}"/>
          </ac:spMkLst>
        </pc:spChg>
      </pc:sldChg>
      <pc:sldChg chg="setBg">
        <pc:chgData name="Frederic A." userId="e832966788817a04" providerId="LiveId" clId="{76149230-B3E1-4558-8763-949C7B2B8F02}" dt="2021-03-31T17:50:18.318" v="138"/>
        <pc:sldMkLst>
          <pc:docMk/>
          <pc:sldMk cId="0" sldId="259"/>
        </pc:sldMkLst>
      </pc:sldChg>
      <pc:sldChg chg="modSp mod setBg">
        <pc:chgData name="Frederic A." userId="e832966788817a04" providerId="LiveId" clId="{76149230-B3E1-4558-8763-949C7B2B8F02}" dt="2021-03-31T17:53:35.548" v="159" actId="255"/>
        <pc:sldMkLst>
          <pc:docMk/>
          <pc:sldMk cId="0" sldId="260"/>
        </pc:sldMkLst>
        <pc:spChg chg="mod">
          <ac:chgData name="Frederic A." userId="e832966788817a04" providerId="LiveId" clId="{76149230-B3E1-4558-8763-949C7B2B8F02}" dt="2021-03-31T17:53:27.813" v="157" actId="2711"/>
          <ac:spMkLst>
            <pc:docMk/>
            <pc:sldMk cId="0" sldId="260"/>
            <ac:spMk id="248" creationId="{00000000-0000-0000-0000-000000000000}"/>
          </ac:spMkLst>
        </pc:spChg>
        <pc:spChg chg="mod">
          <ac:chgData name="Frederic A." userId="e832966788817a04" providerId="LiveId" clId="{76149230-B3E1-4558-8763-949C7B2B8F02}" dt="2021-03-31T17:53:35.548" v="159" actId="255"/>
          <ac:spMkLst>
            <pc:docMk/>
            <pc:sldMk cId="0" sldId="260"/>
            <ac:spMk id="249" creationId="{00000000-0000-0000-0000-000000000000}"/>
          </ac:spMkLst>
        </pc:spChg>
      </pc:sldChg>
      <pc:sldChg chg="modSp mod setBg">
        <pc:chgData name="Frederic A." userId="e832966788817a04" providerId="LiveId" clId="{76149230-B3E1-4558-8763-949C7B2B8F02}" dt="2021-03-31T17:53:48.490" v="160" actId="2711"/>
        <pc:sldMkLst>
          <pc:docMk/>
          <pc:sldMk cId="0" sldId="261"/>
        </pc:sldMkLst>
        <pc:spChg chg="mod">
          <ac:chgData name="Frederic A." userId="e832966788817a04" providerId="LiveId" clId="{76149230-B3E1-4558-8763-949C7B2B8F02}" dt="2021-03-31T17:53:48.490" v="160" actId="2711"/>
          <ac:spMkLst>
            <pc:docMk/>
            <pc:sldMk cId="0" sldId="261"/>
            <ac:spMk id="251" creationId="{00000000-0000-0000-0000-000000000000}"/>
          </ac:spMkLst>
        </pc:spChg>
      </pc:sldChg>
      <pc:sldChg chg="modSp mod setBg">
        <pc:chgData name="Frederic A." userId="e832966788817a04" providerId="LiveId" clId="{76149230-B3E1-4558-8763-949C7B2B8F02}" dt="2021-03-31T17:53:56.328" v="161" actId="2711"/>
        <pc:sldMkLst>
          <pc:docMk/>
          <pc:sldMk cId="0" sldId="262"/>
        </pc:sldMkLst>
        <pc:spChg chg="mod">
          <ac:chgData name="Frederic A." userId="e832966788817a04" providerId="LiveId" clId="{76149230-B3E1-4558-8763-949C7B2B8F02}" dt="2021-03-31T17:53:56.328" v="161" actId="2711"/>
          <ac:spMkLst>
            <pc:docMk/>
            <pc:sldMk cId="0" sldId="262"/>
            <ac:spMk id="253" creationId="{00000000-0000-0000-0000-000000000000}"/>
          </ac:spMkLst>
        </pc:spChg>
      </pc:sldChg>
      <pc:sldChg chg="modSp mod setBg">
        <pc:chgData name="Frederic A." userId="e832966788817a04" providerId="LiveId" clId="{76149230-B3E1-4558-8763-949C7B2B8F02}" dt="2021-03-31T17:54:04.391" v="162" actId="2711"/>
        <pc:sldMkLst>
          <pc:docMk/>
          <pc:sldMk cId="0" sldId="263"/>
        </pc:sldMkLst>
        <pc:spChg chg="mod">
          <ac:chgData name="Frederic A." userId="e832966788817a04" providerId="LiveId" clId="{76149230-B3E1-4558-8763-949C7B2B8F02}" dt="2021-03-31T17:54:04.391" v="162" actId="2711"/>
          <ac:spMkLst>
            <pc:docMk/>
            <pc:sldMk cId="0" sldId="263"/>
            <ac:spMk id="255" creationId="{00000000-0000-0000-0000-000000000000}"/>
          </ac:spMkLst>
        </pc:spChg>
      </pc:sldChg>
      <pc:sldChg chg="modSp mod setBg">
        <pc:chgData name="Frederic A." userId="e832966788817a04" providerId="LiveId" clId="{76149230-B3E1-4558-8763-949C7B2B8F02}" dt="2021-03-31T17:54:19.936" v="164" actId="255"/>
        <pc:sldMkLst>
          <pc:docMk/>
          <pc:sldMk cId="0" sldId="264"/>
        </pc:sldMkLst>
        <pc:spChg chg="mod">
          <ac:chgData name="Frederic A." userId="e832966788817a04" providerId="LiveId" clId="{76149230-B3E1-4558-8763-949C7B2B8F02}" dt="2021-03-31T17:54:19.936" v="164" actId="255"/>
          <ac:spMkLst>
            <pc:docMk/>
            <pc:sldMk cId="0" sldId="264"/>
            <ac:spMk id="257" creationId="{00000000-0000-0000-0000-000000000000}"/>
          </ac:spMkLst>
        </pc:spChg>
      </pc:sldChg>
      <pc:sldChg chg="modSp mod setBg">
        <pc:chgData name="Frederic A." userId="e832966788817a04" providerId="LiveId" clId="{76149230-B3E1-4558-8763-949C7B2B8F02}" dt="2021-03-31T17:56:11.411" v="225" actId="1076"/>
        <pc:sldMkLst>
          <pc:docMk/>
          <pc:sldMk cId="0" sldId="265"/>
        </pc:sldMkLst>
        <pc:spChg chg="mod">
          <ac:chgData name="Frederic A." userId="e832966788817a04" providerId="LiveId" clId="{76149230-B3E1-4558-8763-949C7B2B8F02}" dt="2021-03-31T17:55:59.522" v="221" actId="14100"/>
          <ac:spMkLst>
            <pc:docMk/>
            <pc:sldMk cId="0" sldId="265"/>
            <ac:spMk id="260" creationId="{00000000-0000-0000-0000-000000000000}"/>
          </ac:spMkLst>
        </pc:spChg>
        <pc:picChg chg="mod modCrop">
          <ac:chgData name="Frederic A." userId="e832966788817a04" providerId="LiveId" clId="{76149230-B3E1-4558-8763-949C7B2B8F02}" dt="2021-03-31T17:56:11.411" v="225" actId="1076"/>
          <ac:picMkLst>
            <pc:docMk/>
            <pc:sldMk cId="0" sldId="265"/>
            <ac:picMk id="258" creationId="{00000000-0000-0000-0000-000000000000}"/>
          </ac:picMkLst>
        </pc:picChg>
      </pc:sldChg>
      <pc:sldChg chg="modSp mod setBg">
        <pc:chgData name="Frederic A." userId="e832966788817a04" providerId="LiveId" clId="{76149230-B3E1-4558-8763-949C7B2B8F02}" dt="2021-03-31T18:06:32.425" v="239" actId="255"/>
        <pc:sldMkLst>
          <pc:docMk/>
          <pc:sldMk cId="0" sldId="266"/>
        </pc:sldMkLst>
        <pc:spChg chg="mod">
          <ac:chgData name="Frederic A." userId="e832966788817a04" providerId="LiveId" clId="{76149230-B3E1-4558-8763-949C7B2B8F02}" dt="2021-03-31T18:06:32.425" v="239" actId="255"/>
          <ac:spMkLst>
            <pc:docMk/>
            <pc:sldMk cId="0" sldId="266"/>
            <ac:spMk id="262" creationId="{00000000-0000-0000-0000-000000000000}"/>
          </ac:spMkLst>
        </pc:spChg>
        <pc:picChg chg="mod">
          <ac:chgData name="Frederic A." userId="e832966788817a04" providerId="LiveId" clId="{76149230-B3E1-4558-8763-949C7B2B8F02}" dt="2021-03-31T17:56:38.329" v="228" actId="1076"/>
          <ac:picMkLst>
            <pc:docMk/>
            <pc:sldMk cId="0" sldId="266"/>
            <ac:picMk id="263" creationId="{00000000-0000-0000-0000-000000000000}"/>
          </ac:picMkLst>
        </pc:picChg>
      </pc:sldChg>
      <pc:sldChg chg="modSp mod setBg">
        <pc:chgData name="Frederic A." userId="e832966788817a04" providerId="LiveId" clId="{76149230-B3E1-4558-8763-949C7B2B8F02}" dt="2021-03-31T18:06:48.054" v="240" actId="14100"/>
        <pc:sldMkLst>
          <pc:docMk/>
          <pc:sldMk cId="0" sldId="267"/>
        </pc:sldMkLst>
        <pc:picChg chg="mod">
          <ac:chgData name="Frederic A." userId="e832966788817a04" providerId="LiveId" clId="{76149230-B3E1-4558-8763-949C7B2B8F02}" dt="2021-03-31T18:06:48.054" v="240" actId="14100"/>
          <ac:picMkLst>
            <pc:docMk/>
            <pc:sldMk cId="0" sldId="267"/>
            <ac:picMk id="266" creationId="{00000000-0000-0000-0000-000000000000}"/>
          </ac:picMkLst>
        </pc:picChg>
      </pc:sldChg>
      <pc:sldChg chg="addSp delSp modSp mod setBg">
        <pc:chgData name="Frederic A." userId="e832966788817a04" providerId="LiveId" clId="{76149230-B3E1-4558-8763-949C7B2B8F02}" dt="2021-03-31T18:12:17.734" v="482" actId="1076"/>
        <pc:sldMkLst>
          <pc:docMk/>
          <pc:sldMk cId="0" sldId="268"/>
        </pc:sldMkLst>
        <pc:spChg chg="add del mod">
          <ac:chgData name="Frederic A." userId="e832966788817a04" providerId="LiveId" clId="{76149230-B3E1-4558-8763-949C7B2B8F02}" dt="2021-03-31T18:12:02.844" v="478" actId="478"/>
          <ac:spMkLst>
            <pc:docMk/>
            <pc:sldMk cId="0" sldId="268"/>
            <ac:spMk id="2" creationId="{A39130E1-C3D7-4135-8A67-72A0A0117D39}"/>
          </ac:spMkLst>
        </pc:spChg>
        <pc:spChg chg="add mod">
          <ac:chgData name="Frederic A." userId="e832966788817a04" providerId="LiveId" clId="{76149230-B3E1-4558-8763-949C7B2B8F02}" dt="2021-03-31T18:12:17.734" v="482" actId="1076"/>
          <ac:spMkLst>
            <pc:docMk/>
            <pc:sldMk cId="0" sldId="268"/>
            <ac:spMk id="3" creationId="{511F4515-ECFD-4F01-93CD-425F3791A3E9}"/>
          </ac:spMkLst>
        </pc:spChg>
        <pc:spChg chg="del mod">
          <ac:chgData name="Frederic A." userId="e832966788817a04" providerId="LiveId" clId="{76149230-B3E1-4558-8763-949C7B2B8F02}" dt="2021-03-31T18:09:05.752" v="262" actId="478"/>
          <ac:spMkLst>
            <pc:docMk/>
            <pc:sldMk cId="0" sldId="268"/>
            <ac:spMk id="268" creationId="{00000000-0000-0000-0000-000000000000}"/>
          </ac:spMkLst>
        </pc:spChg>
      </pc:sldChg>
      <pc:sldChg chg="modSp mod setBg">
        <pc:chgData name="Frederic A." userId="e832966788817a04" providerId="LiveId" clId="{76149230-B3E1-4558-8763-949C7B2B8F02}" dt="2021-03-31T18:12:24.421" v="483" actId="2711"/>
        <pc:sldMkLst>
          <pc:docMk/>
          <pc:sldMk cId="0" sldId="269"/>
        </pc:sldMkLst>
        <pc:spChg chg="mod">
          <ac:chgData name="Frederic A." userId="e832966788817a04" providerId="LiveId" clId="{76149230-B3E1-4558-8763-949C7B2B8F02}" dt="2021-03-31T18:12:24.421" v="483" actId="2711"/>
          <ac:spMkLst>
            <pc:docMk/>
            <pc:sldMk cId="0" sldId="269"/>
            <ac:spMk id="269" creationId="{00000000-0000-0000-0000-000000000000}"/>
          </ac:spMkLst>
        </pc:spChg>
      </pc:sldChg>
      <pc:sldChg chg="modSp mod setBg">
        <pc:chgData name="Frederic A." userId="e832966788817a04" providerId="LiveId" clId="{76149230-B3E1-4558-8763-949C7B2B8F02}" dt="2021-03-31T18:12:35.561" v="484" actId="2711"/>
        <pc:sldMkLst>
          <pc:docMk/>
          <pc:sldMk cId="0" sldId="270"/>
        </pc:sldMkLst>
        <pc:spChg chg="mod">
          <ac:chgData name="Frederic A." userId="e832966788817a04" providerId="LiveId" clId="{76149230-B3E1-4558-8763-949C7B2B8F02}" dt="2021-03-31T18:12:35.561" v="484" actId="2711"/>
          <ac:spMkLst>
            <pc:docMk/>
            <pc:sldMk cId="0" sldId="270"/>
            <ac:spMk id="273" creationId="{00000000-0000-0000-0000-000000000000}"/>
          </ac:spMkLst>
        </pc:spChg>
      </pc:sldChg>
      <pc:sldChg chg="modSp mod setBg modNotes">
        <pc:chgData name="Frederic A." userId="e832966788817a04" providerId="LiveId" clId="{76149230-B3E1-4558-8763-949C7B2B8F02}" dt="2021-03-31T18:12:44.878" v="485" actId="2711"/>
        <pc:sldMkLst>
          <pc:docMk/>
          <pc:sldMk cId="0" sldId="271"/>
        </pc:sldMkLst>
        <pc:spChg chg="mod">
          <ac:chgData name="Frederic A." userId="e832966788817a04" providerId="LiveId" clId="{76149230-B3E1-4558-8763-949C7B2B8F02}" dt="2021-03-31T18:12:44.878" v="485" actId="2711"/>
          <ac:spMkLst>
            <pc:docMk/>
            <pc:sldMk cId="0" sldId="271"/>
            <ac:spMk id="274" creationId="{00000000-0000-0000-0000-000000000000}"/>
          </ac:spMkLst>
        </pc:spChg>
      </pc:sldChg>
      <pc:sldChg chg="modSp mod setBg">
        <pc:chgData name="Frederic A." userId="e832966788817a04" providerId="LiveId" clId="{76149230-B3E1-4558-8763-949C7B2B8F02}" dt="2021-03-31T17:51:58.658" v="146" actId="2711"/>
        <pc:sldMkLst>
          <pc:docMk/>
          <pc:sldMk cId="2740401296" sldId="273"/>
        </pc:sldMkLst>
        <pc:spChg chg="mod">
          <ac:chgData name="Frederic A." userId="e832966788817a04" providerId="LiveId" clId="{76149230-B3E1-4558-8763-949C7B2B8F02}" dt="2021-03-31T17:51:52.234" v="144" actId="2711"/>
          <ac:spMkLst>
            <pc:docMk/>
            <pc:sldMk cId="2740401296" sldId="273"/>
            <ac:spMk id="2" creationId="{59DCB18A-F4BB-4036-87CA-B8C5CA62AD20}"/>
          </ac:spMkLst>
        </pc:spChg>
        <pc:spChg chg="mod">
          <ac:chgData name="Frederic A." userId="e832966788817a04" providerId="LiveId" clId="{76149230-B3E1-4558-8763-949C7B2B8F02}" dt="2021-03-31T17:51:55.311" v="145" actId="2711"/>
          <ac:spMkLst>
            <pc:docMk/>
            <pc:sldMk cId="2740401296" sldId="273"/>
            <ac:spMk id="3" creationId="{539BF58D-0B5D-4F68-BEBB-56F207E7BE68}"/>
          </ac:spMkLst>
        </pc:spChg>
        <pc:spChg chg="mod">
          <ac:chgData name="Frederic A." userId="e832966788817a04" providerId="LiveId" clId="{76149230-B3E1-4558-8763-949C7B2B8F02}" dt="2021-03-31T17:51:58.658" v="146" actId="2711"/>
          <ac:spMkLst>
            <pc:docMk/>
            <pc:sldMk cId="2740401296" sldId="273"/>
            <ac:spMk id="4" creationId="{C5A1E6F9-2AF8-4809-BAB7-C903F460BD41}"/>
          </ac:spMkLst>
        </pc:spChg>
      </pc:sldChg>
      <pc:sldChg chg="addSp delSp modSp mod setBg setClrOvrMap">
        <pc:chgData name="Frederic A." userId="e832966788817a04" providerId="LiveId" clId="{76149230-B3E1-4558-8763-949C7B2B8F02}" dt="2021-03-31T17:51:25.630" v="139" actId="2711"/>
        <pc:sldMkLst>
          <pc:docMk/>
          <pc:sldMk cId="1898239248" sldId="274"/>
        </pc:sldMkLst>
        <pc:spChg chg="mod">
          <ac:chgData name="Frederic A." userId="e832966788817a04" providerId="LiveId" clId="{76149230-B3E1-4558-8763-949C7B2B8F02}" dt="2021-03-31T17:51:25.630" v="139" actId="2711"/>
          <ac:spMkLst>
            <pc:docMk/>
            <pc:sldMk cId="1898239248" sldId="274"/>
            <ac:spMk id="2" creationId="{65CE170D-2B33-473E-B2A8-D279D6850828}"/>
          </ac:spMkLst>
        </pc:spChg>
        <pc:spChg chg="add del">
          <ac:chgData name="Frederic A." userId="e832966788817a04" providerId="LiveId" clId="{76149230-B3E1-4558-8763-949C7B2B8F02}" dt="2021-03-31T17:49:09.806" v="113" actId="26606"/>
          <ac:spMkLst>
            <pc:docMk/>
            <pc:sldMk cId="1898239248" sldId="274"/>
            <ac:spMk id="10" creationId="{3A397E3E-B90C-4D82-BAAA-36F7AC6A4565}"/>
          </ac:spMkLst>
        </pc:spChg>
        <pc:spChg chg="add del">
          <ac:chgData name="Frederic A." userId="e832966788817a04" providerId="LiveId" clId="{76149230-B3E1-4558-8763-949C7B2B8F02}" dt="2021-03-31T17:49:11.212" v="115" actId="26606"/>
          <ac:spMkLst>
            <pc:docMk/>
            <pc:sldMk cId="1898239248" sldId="274"/>
            <ac:spMk id="14" creationId="{2CF7CF5F-D747-47B3-80B1-8392750446C6}"/>
          </ac:spMkLst>
        </pc:spChg>
        <pc:spChg chg="add del">
          <ac:chgData name="Frederic A." userId="e832966788817a04" providerId="LiveId" clId="{76149230-B3E1-4558-8763-949C7B2B8F02}" dt="2021-03-31T17:49:09.806" v="113" actId="26606"/>
          <ac:spMkLst>
            <pc:docMk/>
            <pc:sldMk cId="1898239248" sldId="274"/>
            <ac:spMk id="24" creationId="{90A7F83A-9728-4030-8E45-9ECF1ABCCC12}"/>
          </ac:spMkLst>
        </pc:spChg>
        <pc:spChg chg="add del">
          <ac:chgData name="Frederic A." userId="e832966788817a04" providerId="LiveId" clId="{76149230-B3E1-4558-8763-949C7B2B8F02}" dt="2021-03-31T17:49:09.806" v="113" actId="26606"/>
          <ac:spMkLst>
            <pc:docMk/>
            <pc:sldMk cId="1898239248" sldId="274"/>
            <ac:spMk id="26" creationId="{A2B5CBEA-F125-49B6-8335-227C325B112B}"/>
          </ac:spMkLst>
        </pc:spChg>
        <pc:spChg chg="add del">
          <ac:chgData name="Frederic A." userId="e832966788817a04" providerId="LiveId" clId="{76149230-B3E1-4558-8763-949C7B2B8F02}" dt="2021-03-31T17:49:09.806" v="113" actId="26606"/>
          <ac:spMkLst>
            <pc:docMk/>
            <pc:sldMk cId="1898239248" sldId="274"/>
            <ac:spMk id="28" creationId="{FEA9761C-7BB2-45E5-A5DB-A0B35362454A}"/>
          </ac:spMkLst>
        </pc:spChg>
        <pc:spChg chg="add del">
          <ac:chgData name="Frederic A." userId="e832966788817a04" providerId="LiveId" clId="{76149230-B3E1-4558-8763-949C7B2B8F02}" dt="2021-03-31T17:49:09.806" v="113" actId="26606"/>
          <ac:spMkLst>
            <pc:docMk/>
            <pc:sldMk cId="1898239248" sldId="274"/>
            <ac:spMk id="30" creationId="{4D1A5E71-B6B6-486A-8CDC-C7ABD9B903F6}"/>
          </ac:spMkLst>
        </pc:spChg>
        <pc:spChg chg="add del">
          <ac:chgData name="Frederic A." userId="e832966788817a04" providerId="LiveId" clId="{76149230-B3E1-4558-8763-949C7B2B8F02}" dt="2021-03-31T17:49:09.806" v="113" actId="26606"/>
          <ac:spMkLst>
            <pc:docMk/>
            <pc:sldMk cId="1898239248" sldId="274"/>
            <ac:spMk id="32" creationId="{8E44D629-6B8E-4D88-A77E-149C0ED03498}"/>
          </ac:spMkLst>
        </pc:spChg>
        <pc:spChg chg="add del">
          <ac:chgData name="Frederic A." userId="e832966788817a04" providerId="LiveId" clId="{76149230-B3E1-4558-8763-949C7B2B8F02}" dt="2021-03-31T17:49:11.212" v="115" actId="26606"/>
          <ac:spMkLst>
            <pc:docMk/>
            <pc:sldMk cId="1898239248" sldId="274"/>
            <ac:spMk id="48" creationId="{73BCEA90-F7D5-4EC1-9BE2-5A49A20F4B1D}"/>
          </ac:spMkLst>
        </pc:spChg>
        <pc:spChg chg="add del">
          <ac:chgData name="Frederic A." userId="e832966788817a04" providerId="LiveId" clId="{76149230-B3E1-4558-8763-949C7B2B8F02}" dt="2021-03-31T17:49:11.212" v="115" actId="26606"/>
          <ac:spMkLst>
            <pc:docMk/>
            <pc:sldMk cId="1898239248" sldId="274"/>
            <ac:spMk id="49" creationId="{9848F91B-FA65-4A06-A177-8CCF7EBC8631}"/>
          </ac:spMkLst>
        </pc:spChg>
        <pc:spChg chg="add del">
          <ac:chgData name="Frederic A." userId="e832966788817a04" providerId="LiveId" clId="{76149230-B3E1-4558-8763-949C7B2B8F02}" dt="2021-03-31T17:49:11.212" v="115" actId="26606"/>
          <ac:spMkLst>
            <pc:docMk/>
            <pc:sldMk cId="1898239248" sldId="274"/>
            <ac:spMk id="50" creationId="{820B6604-1FF9-43F5-AC47-3D41CB2F563B}"/>
          </ac:spMkLst>
        </pc:spChg>
        <pc:spChg chg="add del">
          <ac:chgData name="Frederic A." userId="e832966788817a04" providerId="LiveId" clId="{76149230-B3E1-4558-8763-949C7B2B8F02}" dt="2021-03-31T17:49:11.212" v="115" actId="26606"/>
          <ac:spMkLst>
            <pc:docMk/>
            <pc:sldMk cId="1898239248" sldId="274"/>
            <ac:spMk id="51" creationId="{D98779F6-5395-4B82-BDCB-4ADF6A5BB9E5}"/>
          </ac:spMkLst>
        </pc:spChg>
        <pc:spChg chg="add del">
          <ac:chgData name="Frederic A." userId="e832966788817a04" providerId="LiveId" clId="{76149230-B3E1-4558-8763-949C7B2B8F02}" dt="2021-03-31T17:49:11.212" v="115" actId="26606"/>
          <ac:spMkLst>
            <pc:docMk/>
            <pc:sldMk cId="1898239248" sldId="274"/>
            <ac:spMk id="52" creationId="{CE1108CD-786E-4304-9504-9C5AD64829D2}"/>
          </ac:spMkLst>
        </pc:spChg>
        <pc:spChg chg="add del">
          <ac:chgData name="Frederic A." userId="e832966788817a04" providerId="LiveId" clId="{76149230-B3E1-4558-8763-949C7B2B8F02}" dt="2021-03-31T17:49:11.212" v="115" actId="26606"/>
          <ac:spMkLst>
            <pc:docMk/>
            <pc:sldMk cId="1898239248" sldId="274"/>
            <ac:spMk id="53" creationId="{C70191CD-D48F-4F7A-8077-0380603A29E2}"/>
          </ac:spMkLst>
        </pc:spChg>
        <pc:spChg chg="add del">
          <ac:chgData name="Frederic A." userId="e832966788817a04" providerId="LiveId" clId="{76149230-B3E1-4558-8763-949C7B2B8F02}" dt="2021-03-31T17:49:11.861" v="117" actId="26606"/>
          <ac:spMkLst>
            <pc:docMk/>
            <pc:sldMk cId="1898239248" sldId="274"/>
            <ac:spMk id="55" creationId="{A4AC5506-6312-4701-8D3C-40187889A947}"/>
          </ac:spMkLst>
        </pc:spChg>
        <pc:spChg chg="add del">
          <ac:chgData name="Frederic A." userId="e832966788817a04" providerId="LiveId" clId="{76149230-B3E1-4558-8763-949C7B2B8F02}" dt="2021-03-31T17:49:13.864" v="119" actId="26606"/>
          <ac:spMkLst>
            <pc:docMk/>
            <pc:sldMk cId="1898239248" sldId="274"/>
            <ac:spMk id="57" creationId="{71B2258F-86CA-4D4D-8270-BC05FCDEBFB3}"/>
          </ac:spMkLst>
        </pc:spChg>
        <pc:spChg chg="add del">
          <ac:chgData name="Frederic A." userId="e832966788817a04" providerId="LiveId" clId="{76149230-B3E1-4558-8763-949C7B2B8F02}" dt="2021-03-31T17:49:48.550" v="133" actId="26606"/>
          <ac:spMkLst>
            <pc:docMk/>
            <pc:sldMk cId="1898239248" sldId="274"/>
            <ac:spMk id="365" creationId="{489B7BFD-8F45-4093-AD9C-91B15B0503D9}"/>
          </ac:spMkLst>
        </pc:spChg>
        <pc:spChg chg="add del">
          <ac:chgData name="Frederic A." userId="e832966788817a04" providerId="LiveId" clId="{76149230-B3E1-4558-8763-949C7B2B8F02}" dt="2021-03-31T17:49:48.550" v="133" actId="26606"/>
          <ac:spMkLst>
            <pc:docMk/>
            <pc:sldMk cId="1898239248" sldId="274"/>
            <ac:spMk id="366" creationId="{7FC918AD-C067-46DF-8F98-83352CB94660}"/>
          </ac:spMkLst>
        </pc:spChg>
        <pc:spChg chg="add del">
          <ac:chgData name="Frederic A." userId="e832966788817a04" providerId="LiveId" clId="{76149230-B3E1-4558-8763-949C7B2B8F02}" dt="2021-03-31T17:49:48.550" v="133" actId="26606"/>
          <ac:spMkLst>
            <pc:docMk/>
            <pc:sldMk cId="1898239248" sldId="274"/>
            <ac:spMk id="367" creationId="{3C1473DD-4042-44F9-A962-71F52BAE3232}"/>
          </ac:spMkLst>
        </pc:spChg>
        <pc:spChg chg="add del">
          <ac:chgData name="Frederic A." userId="e832966788817a04" providerId="LiveId" clId="{76149230-B3E1-4558-8763-949C7B2B8F02}" dt="2021-03-31T17:49:31.144" v="126" actId="26606"/>
          <ac:spMkLst>
            <pc:docMk/>
            <pc:sldMk cId="1898239248" sldId="274"/>
            <ac:spMk id="388" creationId="{FB5B0058-AF13-4859-B429-4EDDE2A26F7F}"/>
          </ac:spMkLst>
        </pc:spChg>
        <pc:spChg chg="add del">
          <ac:chgData name="Frederic A." userId="e832966788817a04" providerId="LiveId" clId="{76149230-B3E1-4558-8763-949C7B2B8F02}" dt="2021-03-31T17:49:31.144" v="126" actId="26606"/>
          <ac:spMkLst>
            <pc:docMk/>
            <pc:sldMk cId="1898239248" sldId="274"/>
            <ac:spMk id="390" creationId="{1A89CBBC-7743-43D9-A324-25CB472E9B2E}"/>
          </ac:spMkLst>
        </pc:spChg>
        <pc:spChg chg="add del">
          <ac:chgData name="Frederic A." userId="e832966788817a04" providerId="LiveId" clId="{76149230-B3E1-4558-8763-949C7B2B8F02}" dt="2021-03-31T17:49:45.509" v="128" actId="26606"/>
          <ac:spMkLst>
            <pc:docMk/>
            <pc:sldMk cId="1898239248" sldId="274"/>
            <ac:spMk id="392" creationId="{D07DD2DE-F619-49DD-B5E7-03A290FF4ED1}"/>
          </ac:spMkLst>
        </pc:spChg>
        <pc:spChg chg="add del">
          <ac:chgData name="Frederic A." userId="e832966788817a04" providerId="LiveId" clId="{76149230-B3E1-4558-8763-949C7B2B8F02}" dt="2021-03-31T17:49:45.509" v="128" actId="26606"/>
          <ac:spMkLst>
            <pc:docMk/>
            <pc:sldMk cId="1898239248" sldId="274"/>
            <ac:spMk id="393" creationId="{A8384FB5-9ADC-4DDC-881B-597D56F5B15D}"/>
          </ac:spMkLst>
        </pc:spChg>
        <pc:spChg chg="add del">
          <ac:chgData name="Frederic A." userId="e832966788817a04" providerId="LiveId" clId="{76149230-B3E1-4558-8763-949C7B2B8F02}" dt="2021-03-31T17:49:45.509" v="128" actId="26606"/>
          <ac:spMkLst>
            <pc:docMk/>
            <pc:sldMk cId="1898239248" sldId="274"/>
            <ac:spMk id="394" creationId="{85149191-5F60-4A28-AAFF-039F96B0F3EC}"/>
          </ac:spMkLst>
        </pc:spChg>
        <pc:spChg chg="add del">
          <ac:chgData name="Frederic A." userId="e832966788817a04" providerId="LiveId" clId="{76149230-B3E1-4558-8763-949C7B2B8F02}" dt="2021-03-31T17:49:45.509" v="128" actId="26606"/>
          <ac:spMkLst>
            <pc:docMk/>
            <pc:sldMk cId="1898239248" sldId="274"/>
            <ac:spMk id="395" creationId="{91E5A9A7-95C6-4F4F-B00E-C82E07FE62EF}"/>
          </ac:spMkLst>
        </pc:spChg>
        <pc:spChg chg="add del">
          <ac:chgData name="Frederic A." userId="e832966788817a04" providerId="LiveId" clId="{76149230-B3E1-4558-8763-949C7B2B8F02}" dt="2021-03-31T17:49:45.509" v="128" actId="26606"/>
          <ac:spMkLst>
            <pc:docMk/>
            <pc:sldMk cId="1898239248" sldId="274"/>
            <ac:spMk id="396" creationId="{F8260ED5-17F7-4158-B241-D51DD4CF1B7E}"/>
          </ac:spMkLst>
        </pc:spChg>
        <pc:grpChg chg="add del">
          <ac:chgData name="Frederic A." userId="e832966788817a04" providerId="LiveId" clId="{76149230-B3E1-4558-8763-949C7B2B8F02}" dt="2021-03-31T17:49:09.806" v="113" actId="26606"/>
          <ac:grpSpMkLst>
            <pc:docMk/>
            <pc:sldMk cId="1898239248" sldId="274"/>
            <ac:grpSpMk id="12" creationId="{0F0C2E5D-B08F-4A99-9D15-59D33148FE02}"/>
          </ac:grpSpMkLst>
        </pc:grpChg>
        <pc:grpChg chg="add del">
          <ac:chgData name="Frederic A." userId="e832966788817a04" providerId="LiveId" clId="{76149230-B3E1-4558-8763-949C7B2B8F02}" dt="2021-03-31T17:49:48.550" v="133" actId="26606"/>
          <ac:grpSpMkLst>
            <pc:docMk/>
            <pc:sldMk cId="1898239248" sldId="274"/>
            <ac:grpSpMk id="16" creationId="{EC86BE98-673F-469D-B15E-8B6305CE3A58}"/>
          </ac:grpSpMkLst>
        </pc:grpChg>
        <pc:grpChg chg="add del">
          <ac:chgData name="Frederic A." userId="e832966788817a04" providerId="LiveId" clId="{76149230-B3E1-4558-8763-949C7B2B8F02}" dt="2021-03-31T17:49:09.806" v="113" actId="26606"/>
          <ac:grpSpMkLst>
            <pc:docMk/>
            <pc:sldMk cId="1898239248" sldId="274"/>
            <ac:grpSpMk id="20" creationId="{5499343D-E927-41D0-B997-E44A300C68D8}"/>
          </ac:grpSpMkLst>
        </pc:grpChg>
        <pc:grpChg chg="add del">
          <ac:chgData name="Frederic A." userId="e832966788817a04" providerId="LiveId" clId="{76149230-B3E1-4558-8763-949C7B2B8F02}" dt="2021-03-31T17:49:09.806" v="113" actId="26606"/>
          <ac:grpSpMkLst>
            <pc:docMk/>
            <pc:sldMk cId="1898239248" sldId="274"/>
            <ac:grpSpMk id="34" creationId="{FB9739EB-7F66-433D-841F-AB3CD18700B7}"/>
          </ac:grpSpMkLst>
        </pc:grpChg>
        <pc:grpChg chg="add del">
          <ac:chgData name="Frederic A." userId="e832966788817a04" providerId="LiveId" clId="{76149230-B3E1-4558-8763-949C7B2B8F02}" dt="2021-03-31T17:49:09.806" v="113" actId="26606"/>
          <ac:grpSpMkLst>
            <pc:docMk/>
            <pc:sldMk cId="1898239248" sldId="274"/>
            <ac:grpSpMk id="41" creationId="{8B6BCBAB-41A5-4D6D-8C9B-55E3AA6FCC21}"/>
          </ac:grpSpMkLst>
        </pc:grpChg>
        <pc:grpChg chg="add del">
          <ac:chgData name="Frederic A." userId="e832966788817a04" providerId="LiveId" clId="{76149230-B3E1-4558-8763-949C7B2B8F02}" dt="2021-03-31T17:49:48.550" v="133" actId="26606"/>
          <ac:grpSpMkLst>
            <pc:docMk/>
            <pc:sldMk cId="1898239248" sldId="274"/>
            <ac:grpSpMk id="369" creationId="{F70AAE9F-D40D-4A06-A542-AB26D8AB98F2}"/>
          </ac:grpSpMkLst>
        </pc:grpChg>
        <pc:picChg chg="mod ord">
          <ac:chgData name="Frederic A." userId="e832966788817a04" providerId="LiveId" clId="{76149230-B3E1-4558-8763-949C7B2B8F02}" dt="2021-03-31T17:49:48.550" v="133" actId="26606"/>
          <ac:picMkLst>
            <pc:docMk/>
            <pc:sldMk cId="1898239248" sldId="274"/>
            <ac:picMk id="5" creationId="{E5AEC801-D678-4E2F-8F62-A30A51189DC0}"/>
          </ac:picMkLst>
        </pc:picChg>
      </pc:sldChg>
      <pc:sldChg chg="addSp delSp modSp mod setBg">
        <pc:chgData name="Frederic A." userId="e832966788817a04" providerId="LiveId" clId="{76149230-B3E1-4558-8763-949C7B2B8F02}" dt="2021-03-31T17:50:18.318" v="138"/>
        <pc:sldMkLst>
          <pc:docMk/>
          <pc:sldMk cId="1420435427" sldId="275"/>
        </pc:sldMkLst>
        <pc:spChg chg="add del">
          <ac:chgData name="Frederic A." userId="e832966788817a04" providerId="LiveId" clId="{76149230-B3E1-4558-8763-949C7B2B8F02}" dt="2021-03-31T17:49:49.154" v="134" actId="26606"/>
          <ac:spMkLst>
            <pc:docMk/>
            <pc:sldMk cId="1420435427" sldId="275"/>
            <ac:spMk id="124" creationId="{489B7BFD-8F45-4093-AD9C-91B15B0503D9}"/>
          </ac:spMkLst>
        </pc:spChg>
        <pc:spChg chg="add del">
          <ac:chgData name="Frederic A." userId="e832966788817a04" providerId="LiveId" clId="{76149230-B3E1-4558-8763-949C7B2B8F02}" dt="2021-03-31T17:49:49.154" v="134" actId="26606"/>
          <ac:spMkLst>
            <pc:docMk/>
            <pc:sldMk cId="1420435427" sldId="275"/>
            <ac:spMk id="130" creationId="{498F8FF6-43B4-494A-AF8F-123A4983EDF7}"/>
          </ac:spMkLst>
        </pc:spChg>
        <pc:spChg chg="add del">
          <ac:chgData name="Frederic A." userId="e832966788817a04" providerId="LiveId" clId="{76149230-B3E1-4558-8763-949C7B2B8F02}" dt="2021-03-31T17:49:49.154" v="134" actId="26606"/>
          <ac:spMkLst>
            <pc:docMk/>
            <pc:sldMk cId="1420435427" sldId="275"/>
            <ac:spMk id="132" creationId="{2B06059C-C357-4011-82B9-9C0106301384}"/>
          </ac:spMkLst>
        </pc:spChg>
        <pc:spChg chg="add del">
          <ac:chgData name="Frederic A." userId="e832966788817a04" providerId="LiveId" clId="{76149230-B3E1-4558-8763-949C7B2B8F02}" dt="2021-03-31T17:49:49.154" v="134" actId="26606"/>
          <ac:spMkLst>
            <pc:docMk/>
            <pc:sldMk cId="1420435427" sldId="275"/>
            <ac:spMk id="134" creationId="{5AFEC601-A132-47EE-B0C2-B38ACD9FCE6F}"/>
          </ac:spMkLst>
        </pc:spChg>
        <pc:spChg chg="mod">
          <ac:chgData name="Frederic A." userId="e832966788817a04" providerId="LiveId" clId="{76149230-B3E1-4558-8763-949C7B2B8F02}" dt="2021-03-31T17:49:49.154" v="134" actId="26606"/>
          <ac:spMkLst>
            <pc:docMk/>
            <pc:sldMk cId="1420435427" sldId="275"/>
            <ac:spMk id="247" creationId="{00000000-0000-0000-0000-000000000000}"/>
          </ac:spMkLst>
        </pc:spChg>
        <pc:spChg chg="add del">
          <ac:chgData name="Frederic A." userId="e832966788817a04" providerId="LiveId" clId="{76149230-B3E1-4558-8763-949C7B2B8F02}" dt="2021-03-31T17:49:49.154" v="134" actId="26606"/>
          <ac:spMkLst>
            <pc:docMk/>
            <pc:sldMk cId="1420435427" sldId="275"/>
            <ac:spMk id="257" creationId="{279CAF82-0ECF-42BE-8F37-F71941E5D410}"/>
          </ac:spMkLst>
        </pc:spChg>
        <pc:spChg chg="add del">
          <ac:chgData name="Frederic A." userId="e832966788817a04" providerId="LiveId" clId="{76149230-B3E1-4558-8763-949C7B2B8F02}" dt="2021-03-31T17:49:49.154" v="134" actId="26606"/>
          <ac:spMkLst>
            <pc:docMk/>
            <pc:sldMk cId="1420435427" sldId="275"/>
            <ac:spMk id="259" creationId="{218E095B-4870-4AD5-9C41-C16D59523501}"/>
          </ac:spMkLst>
        </pc:spChg>
        <pc:spChg chg="add del">
          <ac:chgData name="Frederic A." userId="e832966788817a04" providerId="LiveId" clId="{76149230-B3E1-4558-8763-949C7B2B8F02}" dt="2021-03-31T17:49:49.154" v="134" actId="26606"/>
          <ac:spMkLst>
            <pc:docMk/>
            <pc:sldMk cId="1420435427" sldId="275"/>
            <ac:spMk id="268" creationId="{033BC44A-0661-43B4-9C14-FD5963C226AE}"/>
          </ac:spMkLst>
        </pc:spChg>
        <pc:spChg chg="add del">
          <ac:chgData name="Frederic A." userId="e832966788817a04" providerId="LiveId" clId="{76149230-B3E1-4558-8763-949C7B2B8F02}" dt="2021-03-31T17:49:49.154" v="134" actId="26606"/>
          <ac:spMkLst>
            <pc:docMk/>
            <pc:sldMk cId="1420435427" sldId="275"/>
            <ac:spMk id="270" creationId="{BE8CB2F0-2F5A-4EBD-B214-E0309C31F578}"/>
          </ac:spMkLst>
        </pc:spChg>
        <pc:spChg chg="add del">
          <ac:chgData name="Frederic A." userId="e832966788817a04" providerId="LiveId" clId="{76149230-B3E1-4558-8763-949C7B2B8F02}" dt="2021-03-31T17:49:49.154" v="134" actId="26606"/>
          <ac:spMkLst>
            <pc:docMk/>
            <pc:sldMk cId="1420435427" sldId="275"/>
            <ac:spMk id="272" creationId="{FFD3887D-244B-4EC4-9208-E304984C5D0F}"/>
          </ac:spMkLst>
        </pc:spChg>
        <pc:spChg chg="add del">
          <ac:chgData name="Frederic A." userId="e832966788817a04" providerId="LiveId" clId="{76149230-B3E1-4558-8763-949C7B2B8F02}" dt="2021-03-31T17:49:49.154" v="134" actId="26606"/>
          <ac:spMkLst>
            <pc:docMk/>
            <pc:sldMk cId="1420435427" sldId="275"/>
            <ac:spMk id="274" creationId="{97224C31-855E-4593-8A58-5B2B0CC4F537}"/>
          </ac:spMkLst>
        </pc:spChg>
        <pc:grpChg chg="add del">
          <ac:chgData name="Frederic A." userId="e832966788817a04" providerId="LiveId" clId="{76149230-B3E1-4558-8763-949C7B2B8F02}" dt="2021-03-31T17:49:49.154" v="134" actId="26606"/>
          <ac:grpSpMkLst>
            <pc:docMk/>
            <pc:sldMk cId="1420435427" sldId="275"/>
            <ac:grpSpMk id="126" creationId="{042BC7E5-76DB-4826-8C07-4A49B6353F76}"/>
          </ac:grpSpMkLst>
        </pc:grpChg>
        <pc:grpChg chg="add del">
          <ac:chgData name="Frederic A." userId="e832966788817a04" providerId="LiveId" clId="{76149230-B3E1-4558-8763-949C7B2B8F02}" dt="2021-03-31T17:49:49.154" v="134" actId="26606"/>
          <ac:grpSpMkLst>
            <pc:docMk/>
            <pc:sldMk cId="1420435427" sldId="275"/>
            <ac:grpSpMk id="261" creationId="{FB9739EB-7F66-433D-841F-AB3CD18700B7}"/>
          </ac:grpSpMkLst>
        </pc:grpChg>
      </pc:sldChg>
      <pc:sldChg chg="setBg">
        <pc:chgData name="Frederic A." userId="e832966788817a04" providerId="LiveId" clId="{76149230-B3E1-4558-8763-949C7B2B8F02}" dt="2021-03-31T17:50:18.318" v="138"/>
        <pc:sldMkLst>
          <pc:docMk/>
          <pc:sldMk cId="484129868" sldId="276"/>
        </pc:sldMkLst>
      </pc:sldChg>
      <pc:sldChg chg="modSp mod ord setBg modNotes">
        <pc:chgData name="Frederic A." userId="e832966788817a04" providerId="LiveId" clId="{76149230-B3E1-4558-8763-949C7B2B8F02}" dt="2021-03-31T18:22:17.684" v="549"/>
        <pc:sldMkLst>
          <pc:docMk/>
          <pc:sldMk cId="2753065479" sldId="277"/>
        </pc:sldMkLst>
        <pc:spChg chg="mod">
          <ac:chgData name="Frederic A." userId="e832966788817a04" providerId="LiveId" clId="{76149230-B3E1-4558-8763-949C7B2B8F02}" dt="2021-03-31T17:52:09.215" v="148" actId="2711"/>
          <ac:spMkLst>
            <pc:docMk/>
            <pc:sldMk cId="2753065479" sldId="277"/>
            <ac:spMk id="2" creationId="{E2D61494-35F3-4802-BA02-155B17A4F5EC}"/>
          </ac:spMkLst>
        </pc:spChg>
        <pc:spChg chg="mod">
          <ac:chgData name="Frederic A." userId="e832966788817a04" providerId="LiveId" clId="{76149230-B3E1-4558-8763-949C7B2B8F02}" dt="2021-03-31T17:52:12.605" v="149" actId="2711"/>
          <ac:spMkLst>
            <pc:docMk/>
            <pc:sldMk cId="2753065479" sldId="277"/>
            <ac:spMk id="3" creationId="{2B7A4E53-8E69-4505-89CC-CD2D02E1B0F5}"/>
          </ac:spMkLst>
        </pc:spChg>
        <pc:spChg chg="mod">
          <ac:chgData name="Frederic A." userId="e832966788817a04" providerId="LiveId" clId="{76149230-B3E1-4558-8763-949C7B2B8F02}" dt="2021-03-31T17:52:16.276" v="150" actId="2711"/>
          <ac:spMkLst>
            <pc:docMk/>
            <pc:sldMk cId="2753065479" sldId="277"/>
            <ac:spMk id="4" creationId="{EDE1D648-A716-4A17-9329-FB1DADFBC627}"/>
          </ac:spMkLst>
        </pc:spChg>
      </pc:sldChg>
      <pc:sldChg chg="modSp mod setBg">
        <pc:chgData name="Frederic A." userId="e832966788817a04" providerId="LiveId" clId="{76149230-B3E1-4558-8763-949C7B2B8F02}" dt="2021-03-31T17:51:46.496" v="143" actId="2711"/>
        <pc:sldMkLst>
          <pc:docMk/>
          <pc:sldMk cId="59538714" sldId="278"/>
        </pc:sldMkLst>
        <pc:spChg chg="mod">
          <ac:chgData name="Frederic A." userId="e832966788817a04" providerId="LiveId" clId="{76149230-B3E1-4558-8763-949C7B2B8F02}" dt="2021-03-31T17:51:46.496" v="143" actId="2711"/>
          <ac:spMkLst>
            <pc:docMk/>
            <pc:sldMk cId="59538714" sldId="278"/>
            <ac:spMk id="2" creationId="{4AC11EE6-6018-4F3B-A0AA-C9EE91907641}"/>
          </ac:spMkLst>
        </pc:spChg>
      </pc:sldChg>
      <pc:sldChg chg="modSp mod setBg">
        <pc:chgData name="Frederic A." userId="e832966788817a04" providerId="LiveId" clId="{76149230-B3E1-4558-8763-949C7B2B8F02}" dt="2021-03-31T17:51:41.606" v="142" actId="2711"/>
        <pc:sldMkLst>
          <pc:docMk/>
          <pc:sldMk cId="1360615172" sldId="279"/>
        </pc:sldMkLst>
        <pc:spChg chg="mod">
          <ac:chgData name="Frederic A." userId="e832966788817a04" providerId="LiveId" clId="{76149230-B3E1-4558-8763-949C7B2B8F02}" dt="2021-03-31T17:51:34.047" v="140" actId="2711"/>
          <ac:spMkLst>
            <pc:docMk/>
            <pc:sldMk cId="1360615172" sldId="279"/>
            <ac:spMk id="2" creationId="{DA71E32B-E6A0-4E9D-95E8-B724B8F9C9E2}"/>
          </ac:spMkLst>
        </pc:spChg>
        <pc:spChg chg="mod">
          <ac:chgData name="Frederic A." userId="e832966788817a04" providerId="LiveId" clId="{76149230-B3E1-4558-8763-949C7B2B8F02}" dt="2021-03-31T17:51:37.770" v="141" actId="2711"/>
          <ac:spMkLst>
            <pc:docMk/>
            <pc:sldMk cId="1360615172" sldId="279"/>
            <ac:spMk id="3" creationId="{A97D3453-37AA-4629-9E9E-4474304EE841}"/>
          </ac:spMkLst>
        </pc:spChg>
        <pc:spChg chg="mod">
          <ac:chgData name="Frederic A." userId="e832966788817a04" providerId="LiveId" clId="{76149230-B3E1-4558-8763-949C7B2B8F02}" dt="2021-03-31T17:51:41.606" v="142" actId="2711"/>
          <ac:spMkLst>
            <pc:docMk/>
            <pc:sldMk cId="1360615172" sldId="279"/>
            <ac:spMk id="4" creationId="{8A0536B5-1C74-4B1B-96D0-7A0B9B64B38E}"/>
          </ac:spMkLst>
        </pc:spChg>
      </pc:sldChg>
      <pc:sldChg chg="modSp mod ord setBg">
        <pc:chgData name="Frederic A." userId="e832966788817a04" providerId="LiveId" clId="{76149230-B3E1-4558-8763-949C7B2B8F02}" dt="2021-03-31T18:22:17.684" v="549"/>
        <pc:sldMkLst>
          <pc:docMk/>
          <pc:sldMk cId="3423228728" sldId="280"/>
        </pc:sldMkLst>
        <pc:spChg chg="mod">
          <ac:chgData name="Frederic A." userId="e832966788817a04" providerId="LiveId" clId="{76149230-B3E1-4558-8763-949C7B2B8F02}" dt="2021-03-31T17:52:03.773" v="147" actId="2711"/>
          <ac:spMkLst>
            <pc:docMk/>
            <pc:sldMk cId="3423228728" sldId="280"/>
            <ac:spMk id="2" creationId="{CBD4A415-79E6-40F7-B835-3C625DDE4A2B}"/>
          </ac:spMkLst>
        </pc:spChg>
      </pc:sldChg>
      <pc:sldChg chg="addSp delSp modSp new mod ord setBg">
        <pc:chgData name="Frederic A." userId="e832966788817a04" providerId="LiveId" clId="{76149230-B3E1-4558-8763-949C7B2B8F02}" dt="2021-03-31T18:19:50.894" v="547" actId="1076"/>
        <pc:sldMkLst>
          <pc:docMk/>
          <pc:sldMk cId="2530294107" sldId="281"/>
        </pc:sldMkLst>
        <pc:spChg chg="mod">
          <ac:chgData name="Frederic A." userId="e832966788817a04" providerId="LiveId" clId="{76149230-B3E1-4558-8763-949C7B2B8F02}" dt="2021-03-31T18:19:50.894" v="547" actId="1076"/>
          <ac:spMkLst>
            <pc:docMk/>
            <pc:sldMk cId="2530294107" sldId="281"/>
            <ac:spMk id="2" creationId="{7A1B9860-1AFF-4827-A857-903F4AAC5979}"/>
          </ac:spMkLst>
        </pc:spChg>
        <pc:spChg chg="add mod">
          <ac:chgData name="Frederic A." userId="e832966788817a04" providerId="LiveId" clId="{76149230-B3E1-4558-8763-949C7B2B8F02}" dt="2021-03-31T18:15:01.570" v="545" actId="2711"/>
          <ac:spMkLst>
            <pc:docMk/>
            <pc:sldMk cId="2530294107" sldId="281"/>
            <ac:spMk id="3" creationId="{E93D2B23-155B-44DF-B141-6C1594A1234E}"/>
          </ac:spMkLst>
        </pc:spChg>
        <pc:spChg chg="add mod">
          <ac:chgData name="Frederic A." userId="e832966788817a04" providerId="LiveId" clId="{76149230-B3E1-4558-8763-949C7B2B8F02}" dt="2021-03-31T18:14:43.597" v="544" actId="1076"/>
          <ac:spMkLst>
            <pc:docMk/>
            <pc:sldMk cId="2530294107" sldId="281"/>
            <ac:spMk id="4" creationId="{6ED13022-329A-4161-948C-67A0D8816341}"/>
          </ac:spMkLst>
        </pc:spChg>
        <pc:spChg chg="add del">
          <ac:chgData name="Frederic A." userId="e832966788817a04" providerId="LiveId" clId="{76149230-B3E1-4558-8763-949C7B2B8F02}" dt="2021-03-31T17:48:48.718" v="105" actId="26606"/>
          <ac:spMkLst>
            <pc:docMk/>
            <pc:sldMk cId="2530294107" sldId="281"/>
            <ac:spMk id="8" creationId="{FA3C7DEA-BCC2-4295-8850-147993296189}"/>
          </ac:spMkLst>
        </pc:spChg>
        <pc:spChg chg="add del">
          <ac:chgData name="Frederic A." userId="e832966788817a04" providerId="LiveId" clId="{76149230-B3E1-4558-8763-949C7B2B8F02}" dt="2021-03-31T17:48:37.935" v="101" actId="26606"/>
          <ac:spMkLst>
            <pc:docMk/>
            <pc:sldMk cId="2530294107" sldId="281"/>
            <ac:spMk id="9" creationId="{2B1D4F77-A17C-43D7-B7FA-545148E4E93D}"/>
          </ac:spMkLst>
        </pc:spChg>
        <pc:spChg chg="add del">
          <ac:chgData name="Frederic A." userId="e832966788817a04" providerId="LiveId" clId="{76149230-B3E1-4558-8763-949C7B2B8F02}" dt="2021-03-31T17:48:48.718" v="105" actId="26606"/>
          <ac:spMkLst>
            <pc:docMk/>
            <pc:sldMk cId="2530294107" sldId="281"/>
            <ac:spMk id="10" creationId="{C289949D-B9F6-468A-86FE-2694DC5AE773}"/>
          </ac:spMkLst>
        </pc:spChg>
        <pc:spChg chg="add del">
          <ac:chgData name="Frederic A." userId="e832966788817a04" providerId="LiveId" clId="{76149230-B3E1-4558-8763-949C7B2B8F02}" dt="2021-03-31T17:48:51.190" v="109" actId="26606"/>
          <ac:spMkLst>
            <pc:docMk/>
            <pc:sldMk cId="2530294107" sldId="281"/>
            <ac:spMk id="14" creationId="{339C8D78-A644-462F-B674-F440635E5353}"/>
          </ac:spMkLst>
        </pc:spChg>
        <pc:spChg chg="add del">
          <ac:chgData name="Frederic A." userId="e832966788817a04" providerId="LiveId" clId="{76149230-B3E1-4558-8763-949C7B2B8F02}" dt="2021-03-31T17:48:50.791" v="107" actId="26606"/>
          <ac:spMkLst>
            <pc:docMk/>
            <pc:sldMk cId="2530294107" sldId="281"/>
            <ac:spMk id="19" creationId="{AFA67CD3-AB4E-4A7A-BEB8-53C445D8C44E}"/>
          </ac:spMkLst>
        </pc:spChg>
        <pc:spChg chg="add del">
          <ac:chgData name="Frederic A." userId="e832966788817a04" providerId="LiveId" clId="{76149230-B3E1-4558-8763-949C7B2B8F02}" dt="2021-03-31T17:48:50.791" v="107" actId="26606"/>
          <ac:spMkLst>
            <pc:docMk/>
            <pc:sldMk cId="2530294107" sldId="281"/>
            <ac:spMk id="21" creationId="{339C8D78-A644-462F-B674-F440635E5353}"/>
          </ac:spMkLst>
        </pc:spChg>
        <pc:spChg chg="add del">
          <ac:chgData name="Frederic A." userId="e832966788817a04" providerId="LiveId" clId="{76149230-B3E1-4558-8763-949C7B2B8F02}" dt="2021-03-31T17:49:49.821" v="135" actId="26606"/>
          <ac:spMkLst>
            <pc:docMk/>
            <pc:sldMk cId="2530294107" sldId="281"/>
            <ac:spMk id="22" creationId="{C83B66D7-137D-4AC1-B172-53D60F08BEB5}"/>
          </ac:spMkLst>
        </pc:spChg>
        <pc:spChg chg="add del">
          <ac:chgData name="Frederic A." userId="e832966788817a04" providerId="LiveId" clId="{76149230-B3E1-4558-8763-949C7B2B8F02}" dt="2021-03-31T17:48:51.190" v="109" actId="26606"/>
          <ac:spMkLst>
            <pc:docMk/>
            <pc:sldMk cId="2530294107" sldId="281"/>
            <ac:spMk id="23" creationId="{AFA67CD3-AB4E-4A7A-BEB8-53C445D8C44E}"/>
          </ac:spMkLst>
        </pc:spChg>
        <pc:spChg chg="add del">
          <ac:chgData name="Frederic A." userId="e832966788817a04" providerId="LiveId" clId="{76149230-B3E1-4558-8763-949C7B2B8F02}" dt="2021-03-31T17:49:49.821" v="135" actId="26606"/>
          <ac:spMkLst>
            <pc:docMk/>
            <pc:sldMk cId="2530294107" sldId="281"/>
            <ac:spMk id="26" creationId="{08DDF938-524E-4C18-A47D-C00627832366}"/>
          </ac:spMkLst>
        </pc:spChg>
        <pc:spChg chg="add del">
          <ac:chgData name="Frederic A." userId="e832966788817a04" providerId="LiveId" clId="{76149230-B3E1-4558-8763-949C7B2B8F02}" dt="2021-03-31T17:49:49.821" v="135" actId="26606"/>
          <ac:spMkLst>
            <pc:docMk/>
            <pc:sldMk cId="2530294107" sldId="281"/>
            <ac:spMk id="27" creationId="{5A0118C5-4F8D-4CF4-BADD-53FEACC6C42A}"/>
          </ac:spMkLst>
        </pc:spChg>
        <pc:spChg chg="add del">
          <ac:chgData name="Frederic A." userId="e832966788817a04" providerId="LiveId" clId="{76149230-B3E1-4558-8763-949C7B2B8F02}" dt="2021-03-31T17:49:49.821" v="135" actId="26606"/>
          <ac:spMkLst>
            <pc:docMk/>
            <pc:sldMk cId="2530294107" sldId="281"/>
            <ac:spMk id="34" creationId="{4E0A5C5C-2A95-428E-9F6A-0D29EBD57C9F}"/>
          </ac:spMkLst>
        </pc:spChg>
        <pc:spChg chg="add del">
          <ac:chgData name="Frederic A." userId="e832966788817a04" providerId="LiveId" clId="{76149230-B3E1-4558-8763-949C7B2B8F02}" dt="2021-03-31T17:49:49.821" v="135" actId="26606"/>
          <ac:spMkLst>
            <pc:docMk/>
            <pc:sldMk cId="2530294107" sldId="281"/>
            <ac:spMk id="35" creationId="{1056F38F-7C4E-461D-8709-7D0024AE1F79}"/>
          </ac:spMkLst>
        </pc:spChg>
        <pc:spChg chg="add del">
          <ac:chgData name="Frederic A." userId="e832966788817a04" providerId="LiveId" clId="{76149230-B3E1-4558-8763-949C7B2B8F02}" dt="2021-03-31T17:49:49.821" v="135" actId="26606"/>
          <ac:spMkLst>
            <pc:docMk/>
            <pc:sldMk cId="2530294107" sldId="281"/>
            <ac:spMk id="36" creationId="{C7278469-3C3C-49CE-AEEE-E176A4900B78}"/>
          </ac:spMkLst>
        </pc:spChg>
        <pc:spChg chg="add del">
          <ac:chgData name="Frederic A." userId="e832966788817a04" providerId="LiveId" clId="{76149230-B3E1-4558-8763-949C7B2B8F02}" dt="2021-03-31T17:49:49.821" v="135" actId="26606"/>
          <ac:spMkLst>
            <pc:docMk/>
            <pc:sldMk cId="2530294107" sldId="281"/>
            <ac:spMk id="38" creationId="{4C6598AB-1C17-4D54-951C-A082D94ACB7A}"/>
          </ac:spMkLst>
        </pc:spChg>
        <pc:spChg chg="add del">
          <ac:chgData name="Frederic A." userId="e832966788817a04" providerId="LiveId" clId="{76149230-B3E1-4558-8763-949C7B2B8F02}" dt="2021-03-31T17:49:49.821" v="135" actId="26606"/>
          <ac:spMkLst>
            <pc:docMk/>
            <pc:sldMk cId="2530294107" sldId="281"/>
            <ac:spMk id="39" creationId="{F6B92503-6984-4D15-8B98-8718709B785D}"/>
          </ac:spMkLst>
        </pc:spChg>
        <pc:grpChg chg="add del">
          <ac:chgData name="Frederic A." userId="e832966788817a04" providerId="LiveId" clId="{76149230-B3E1-4558-8763-949C7B2B8F02}" dt="2021-03-31T17:49:49.821" v="135" actId="26606"/>
          <ac:grpSpMkLst>
            <pc:docMk/>
            <pc:sldMk cId="2530294107" sldId="281"/>
            <ac:grpSpMk id="16" creationId="{93DC754C-7E09-422D-A8BB-AF632E90DFA2}"/>
          </ac:grpSpMkLst>
        </pc:grpChg>
        <pc:grpChg chg="add del">
          <ac:chgData name="Frederic A." userId="e832966788817a04" providerId="LiveId" clId="{76149230-B3E1-4558-8763-949C7B2B8F02}" dt="2021-03-31T17:48:48.718" v="105" actId="26606"/>
          <ac:grpSpMkLst>
            <pc:docMk/>
            <pc:sldMk cId="2530294107" sldId="281"/>
            <ac:grpSpMk id="17" creationId="{E4DF0958-0C87-4C28-9554-2FADC788C2B1}"/>
          </ac:grpSpMkLst>
        </pc:grpChg>
        <pc:grpChg chg="add del">
          <ac:chgData name="Frederic A." userId="e832966788817a04" providerId="LiveId" clId="{76149230-B3E1-4558-8763-949C7B2B8F02}" dt="2021-03-31T17:49:49.821" v="135" actId="26606"/>
          <ac:grpSpMkLst>
            <pc:docMk/>
            <pc:sldMk cId="2530294107" sldId="281"/>
            <ac:grpSpMk id="28" creationId="{3773FAF5-C452-4455-9411-D6AF5EBD4CA9}"/>
          </ac:grpSpMkLst>
        </pc:grpChg>
        <pc:picChg chg="add del">
          <ac:chgData name="Frederic A." userId="e832966788817a04" providerId="LiveId" clId="{76149230-B3E1-4558-8763-949C7B2B8F02}" dt="2021-03-31T17:48:37.935" v="101" actId="26606"/>
          <ac:picMkLst>
            <pc:docMk/>
            <pc:sldMk cId="2530294107" sldId="281"/>
            <ac:picMk id="5" creationId="{D3E73668-6F7B-4286-A3D1-B58E1AC70EA5}"/>
          </ac:picMkLst>
        </pc:picChg>
        <pc:picChg chg="add del">
          <ac:chgData name="Frederic A." userId="e832966788817a04" providerId="LiveId" clId="{76149230-B3E1-4558-8763-949C7B2B8F02}" dt="2021-03-31T17:48:50.791" v="107" actId="26606"/>
          <ac:picMkLst>
            <pc:docMk/>
            <pc:sldMk cId="2530294107" sldId="281"/>
            <ac:picMk id="7" creationId="{8698AC30-CFB4-4010-A28A-9BAC1F6FEE80}"/>
          </ac:picMkLst>
        </pc:picChg>
        <pc:picChg chg="add del">
          <ac:chgData name="Frederic A." userId="e832966788817a04" providerId="LiveId" clId="{76149230-B3E1-4558-8763-949C7B2B8F02}" dt="2021-03-31T17:48:41.110" v="103" actId="26606"/>
          <ac:picMkLst>
            <pc:docMk/>
            <pc:sldMk cId="2530294107" sldId="281"/>
            <ac:picMk id="11" creationId="{2246E95B-3C84-45FE-A711-879C672B8677}"/>
          </ac:picMkLst>
        </pc:picChg>
        <pc:picChg chg="add del">
          <ac:chgData name="Frederic A." userId="e832966788817a04" providerId="LiveId" clId="{76149230-B3E1-4558-8763-949C7B2B8F02}" dt="2021-03-31T17:48:50.791" v="107" actId="26606"/>
          <ac:picMkLst>
            <pc:docMk/>
            <pc:sldMk cId="2530294107" sldId="281"/>
            <ac:picMk id="20" creationId="{07CF545F-9C2E-4446-97CD-AD92990C2B68}"/>
          </ac:picMkLst>
        </pc:picChg>
        <pc:picChg chg="add del">
          <ac:chgData name="Frederic A." userId="e832966788817a04" providerId="LiveId" clId="{76149230-B3E1-4558-8763-949C7B2B8F02}" dt="2021-03-31T17:48:51.190" v="109" actId="26606"/>
          <ac:picMkLst>
            <pc:docMk/>
            <pc:sldMk cId="2530294107" sldId="281"/>
            <ac:picMk id="24" creationId="{07CF545F-9C2E-4446-97CD-AD92990C2B68}"/>
          </ac:picMkLst>
        </pc:picChg>
        <pc:picChg chg="add del">
          <ac:chgData name="Frederic A." userId="e832966788817a04" providerId="LiveId" clId="{76149230-B3E1-4558-8763-949C7B2B8F02}" dt="2021-03-31T17:48:51.190" v="109" actId="26606"/>
          <ac:picMkLst>
            <pc:docMk/>
            <pc:sldMk cId="2530294107" sldId="281"/>
            <ac:picMk id="25" creationId="{000D9244-B7EF-4604-8341-38B1A62E0D9C}"/>
          </ac:picMkLst>
        </pc:picChg>
        <pc:cxnChg chg="add del">
          <ac:chgData name="Frederic A." userId="e832966788817a04" providerId="LiveId" clId="{76149230-B3E1-4558-8763-949C7B2B8F02}" dt="2021-03-31T17:48:41.110" v="103" actId="26606"/>
          <ac:cxnSpMkLst>
            <pc:docMk/>
            <pc:sldMk cId="2530294107" sldId="281"/>
            <ac:cxnSpMk id="12" creationId="{A7F400EE-A8A5-48AF-B4D6-291B52C6F0B0}"/>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9" name="PlaceHolder 1"/>
          <p:cNvSpPr>
            <a:spLocks noGrp="1" noRot="1" noChangeAspect="1"/>
          </p:cNvSpPr>
          <p:nvPr>
            <p:ph type="sldImg"/>
          </p:nvPr>
        </p:nvSpPr>
        <p:spPr>
          <a:xfrm>
            <a:off x="533520" y="764280"/>
            <a:ext cx="6704640" cy="3771360"/>
          </a:xfrm>
          <a:prstGeom prst="rect">
            <a:avLst/>
          </a:prstGeom>
        </p:spPr>
        <p:txBody>
          <a:bodyPr lIns="0" tIns="0" rIns="0" bIns="0" anchor="ctr">
            <a:noAutofit/>
          </a:bodyPr>
          <a:lstStyle/>
          <a:p>
            <a:pPr algn="ctr"/>
            <a:r>
              <a:rPr lang="en-US" sz="4400" b="0" strike="noStrike" spc="-1">
                <a:latin typeface="Arial"/>
              </a:rPr>
              <a:t>Click to move the slide</a:t>
            </a:r>
          </a:p>
        </p:txBody>
      </p:sp>
      <p:sp>
        <p:nvSpPr>
          <p:cNvPr id="230" name="PlaceHolder 2"/>
          <p:cNvSpPr>
            <a:spLocks noGrp="1"/>
          </p:cNvSpPr>
          <p:nvPr>
            <p:ph type="body"/>
          </p:nvPr>
        </p:nvSpPr>
        <p:spPr>
          <a:xfrm>
            <a:off x="777240" y="4777560"/>
            <a:ext cx="6217560" cy="4525920"/>
          </a:xfrm>
          <a:prstGeom prst="rect">
            <a:avLst/>
          </a:prstGeom>
        </p:spPr>
        <p:txBody>
          <a:bodyPr lIns="0" tIns="0" rIns="0" bIns="0">
            <a:noAutofit/>
          </a:bodyPr>
          <a:lstStyle/>
          <a:p>
            <a:r>
              <a:rPr lang="en-US" sz="2000" b="0" strike="noStrike" spc="-1">
                <a:latin typeface="Arial"/>
              </a:rPr>
              <a:t>Click to edit the notes format</a:t>
            </a:r>
          </a:p>
        </p:txBody>
      </p:sp>
      <p:sp>
        <p:nvSpPr>
          <p:cNvPr id="231" name="PlaceHolder 3"/>
          <p:cNvSpPr>
            <a:spLocks noGrp="1"/>
          </p:cNvSpPr>
          <p:nvPr>
            <p:ph type="hdr"/>
          </p:nvPr>
        </p:nvSpPr>
        <p:spPr>
          <a:xfrm>
            <a:off x="0" y="0"/>
            <a:ext cx="3372840" cy="502560"/>
          </a:xfrm>
          <a:prstGeom prst="rect">
            <a:avLst/>
          </a:prstGeom>
        </p:spPr>
        <p:txBody>
          <a:bodyPr lIns="0" tIns="0" rIns="0" bIns="0">
            <a:noAutofit/>
          </a:bodyPr>
          <a:lstStyle/>
          <a:p>
            <a:r>
              <a:rPr lang="en-US" sz="1400" b="0" strike="noStrike" spc="-1">
                <a:latin typeface="Times New Roman"/>
              </a:rPr>
              <a:t>&lt;header&gt;</a:t>
            </a:r>
          </a:p>
        </p:txBody>
      </p:sp>
      <p:sp>
        <p:nvSpPr>
          <p:cNvPr id="232" name="PlaceHolder 4"/>
          <p:cNvSpPr>
            <a:spLocks noGrp="1"/>
          </p:cNvSpPr>
          <p:nvPr>
            <p:ph type="dt"/>
          </p:nvPr>
        </p:nvSpPr>
        <p:spPr>
          <a:xfrm>
            <a:off x="4399200" y="0"/>
            <a:ext cx="3372840" cy="502560"/>
          </a:xfrm>
          <a:prstGeom prst="rect">
            <a:avLst/>
          </a:prstGeom>
        </p:spPr>
        <p:txBody>
          <a:bodyPr lIns="0" tIns="0" rIns="0" bIns="0">
            <a:noAutofit/>
          </a:bodyPr>
          <a:lstStyle/>
          <a:p>
            <a:pPr algn="r"/>
            <a:r>
              <a:rPr lang="en-US" sz="1400" b="0" strike="noStrike" spc="-1">
                <a:latin typeface="Times New Roman"/>
              </a:rPr>
              <a:t>&lt;date/time&gt;</a:t>
            </a:r>
          </a:p>
        </p:txBody>
      </p:sp>
      <p:sp>
        <p:nvSpPr>
          <p:cNvPr id="233" name="PlaceHolder 5"/>
          <p:cNvSpPr>
            <a:spLocks noGrp="1"/>
          </p:cNvSpPr>
          <p:nvPr>
            <p:ph type="ftr"/>
          </p:nvPr>
        </p:nvSpPr>
        <p:spPr>
          <a:xfrm>
            <a:off x="0" y="9555480"/>
            <a:ext cx="3372840" cy="502560"/>
          </a:xfrm>
          <a:prstGeom prst="rect">
            <a:avLst/>
          </a:prstGeom>
        </p:spPr>
        <p:txBody>
          <a:bodyPr lIns="0" tIns="0" rIns="0" bIns="0" anchor="b">
            <a:noAutofit/>
          </a:bodyPr>
          <a:lstStyle/>
          <a:p>
            <a:r>
              <a:rPr lang="en-US" sz="1400" b="0" strike="noStrike" spc="-1">
                <a:latin typeface="Times New Roman"/>
              </a:rPr>
              <a:t>&lt;footer&gt;</a:t>
            </a:r>
          </a:p>
        </p:txBody>
      </p:sp>
      <p:sp>
        <p:nvSpPr>
          <p:cNvPr id="234" name="PlaceHolder 6"/>
          <p:cNvSpPr>
            <a:spLocks noGrp="1"/>
          </p:cNvSpPr>
          <p:nvPr>
            <p:ph type="sldNum"/>
          </p:nvPr>
        </p:nvSpPr>
        <p:spPr>
          <a:xfrm>
            <a:off x="4399200" y="9555480"/>
            <a:ext cx="3372840" cy="502560"/>
          </a:xfrm>
          <a:prstGeom prst="rect">
            <a:avLst/>
          </a:prstGeom>
        </p:spPr>
        <p:txBody>
          <a:bodyPr lIns="0" tIns="0" rIns="0" bIns="0" anchor="b">
            <a:noAutofit/>
          </a:bodyPr>
          <a:lstStyle/>
          <a:p>
            <a:pPr algn="r"/>
            <a:fld id="{E01C8398-8D3B-420B-A637-4BA088F76304}" type="slidenum">
              <a:rPr lang="en-US" sz="1400" b="0" strike="noStrike" spc="-1">
                <a:latin typeface="Times New Roman"/>
              </a:rPr>
              <a:t>‹Nr.›</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533400" y="763588"/>
            <a:ext cx="6704013" cy="37719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p:nvPr>
        </p:nvSpPr>
        <p:spPr/>
        <p:txBody>
          <a:bodyPr/>
          <a:lstStyle/>
          <a:p>
            <a:pPr algn="r"/>
            <a:fld id="{E01C8398-8D3B-420B-A637-4BA088F76304}" type="slidenum">
              <a:rPr lang="en-US" sz="1400" b="0" strike="noStrike" spc="-1" smtClean="0">
                <a:latin typeface="Times New Roman"/>
              </a:rPr>
              <a:t>4</a:t>
            </a:fld>
            <a:endParaRPr lang="en-US" sz="1400" b="0" strike="noStrike" spc="-1">
              <a:latin typeface="Times New Roman"/>
            </a:endParaRPr>
          </a:p>
        </p:txBody>
      </p:sp>
    </p:spTree>
    <p:extLst>
      <p:ext uri="{BB962C8B-B14F-4D97-AF65-F5344CB8AC3E}">
        <p14:creationId xmlns:p14="http://schemas.microsoft.com/office/powerpoint/2010/main" val="3948153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PlaceHolder 1"/>
          <p:cNvSpPr>
            <a:spLocks noGrp="1" noRot="1" noChangeAspect="1"/>
          </p:cNvSpPr>
          <p:nvPr>
            <p:ph type="sldImg"/>
          </p:nvPr>
        </p:nvSpPr>
        <p:spPr>
          <a:xfrm>
            <a:off x="685800" y="1143000"/>
            <a:ext cx="5486400" cy="3086100"/>
          </a:xfrm>
          <a:prstGeom prst="rect">
            <a:avLst/>
          </a:prstGeom>
        </p:spPr>
      </p:sp>
      <p:sp>
        <p:nvSpPr>
          <p:cNvPr id="277" name="PlaceHolder 2"/>
          <p:cNvSpPr>
            <a:spLocks noGrp="1"/>
          </p:cNvSpPr>
          <p:nvPr>
            <p:ph type="body"/>
          </p:nvPr>
        </p:nvSpPr>
        <p:spPr>
          <a:xfrm>
            <a:off x="685800" y="4400640"/>
            <a:ext cx="5485680" cy="3599640"/>
          </a:xfrm>
          <a:prstGeom prst="rect">
            <a:avLst/>
          </a:prstGeom>
        </p:spPr>
        <p:txBody>
          <a:bodyPr lIns="0" tIns="0" rIns="0" bIns="0">
            <a:noAutofit/>
          </a:bodyPr>
          <a:lstStyle/>
          <a:p>
            <a:pPr marL="216000" indent="-215640">
              <a:lnSpc>
                <a:spcPct val="100000"/>
              </a:lnSpc>
              <a:tabLst>
                <a:tab pos="0" algn="l"/>
              </a:tabLst>
            </a:pPr>
            <a:r>
              <a:rPr lang="de-DE" sz="2000" b="0" strike="noStrike" spc="-1">
                <a:latin typeface="Arial"/>
              </a:rPr>
              <a:t>Aufgrund diverses Fehlerhaften Abfragen hat unser Datenbestand einige Löcher aufgewiesen. Wir haben beschlossen zu versuchen diese zu füllen mit den Imputertechniken. Von den verschiedenen Methoden konnten wir einige Ausschließen. Interpolation und den häufigsten Wert einsetzen macht in unserem Beispiel keinen großen Sinn. Zum Interpolieren fehlen uns zu viele Daten und den häufigsten Wert einsetzen ist keine gute Idee, da der Verkehr die Fahrzeit immer zumindest minimal erhöht/senkt und so keine sinnvollen Werte eingesetzt werden würden. AM sinnigsten ist es ein Median  oder einen Mittelwert einzusetzen. Alternativ ist auch ein Lernverfahren möglich,welches die Werte vorhersagt. Sollte keine der Methoden zu einer Verbesserung der Genauigkeit führen sollte man die fehlenden Daten einfach rauslassen.</a:t>
            </a:r>
            <a:endParaRPr lang="en-US" sz="2000" b="0" strike="noStrike" spc="-1">
              <a:latin typeface="Arial"/>
            </a:endParaRPr>
          </a:p>
        </p:txBody>
      </p:sp>
      <p:sp>
        <p:nvSpPr>
          <p:cNvPr id="278" name="Slide Number Placeholder 3"/>
          <p:cNvSpPr/>
          <p:nvPr/>
        </p:nvSpPr>
        <p:spPr>
          <a:xfrm>
            <a:off x="3884760" y="8685360"/>
            <a:ext cx="2971080" cy="457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79AC6DBC-43B9-4E13-95CF-8626018F2EA0}" type="slidenum">
              <a:rPr lang="de-DE" sz="1200" b="0" strike="noStrike" spc="-1">
                <a:latin typeface="Times New Roman"/>
              </a:rPr>
              <a:t>10</a:t>
            </a:fld>
            <a:endParaRPr lang="en-US" sz="1200" b="0" strike="noStrike" spc="-1">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 name="PlaceHolder 1"/>
          <p:cNvSpPr>
            <a:spLocks noGrp="1" noRot="1" noChangeAspect="1"/>
          </p:cNvSpPr>
          <p:nvPr>
            <p:ph type="sldImg"/>
          </p:nvPr>
        </p:nvSpPr>
        <p:spPr>
          <a:xfrm>
            <a:off x="685800" y="1143000"/>
            <a:ext cx="5486400" cy="3086100"/>
          </a:xfrm>
          <a:prstGeom prst="rect">
            <a:avLst/>
          </a:prstGeom>
        </p:spPr>
      </p:sp>
      <p:sp>
        <p:nvSpPr>
          <p:cNvPr id="280" name="PlaceHolder 2"/>
          <p:cNvSpPr>
            <a:spLocks noGrp="1"/>
          </p:cNvSpPr>
          <p:nvPr>
            <p:ph type="body"/>
          </p:nvPr>
        </p:nvSpPr>
        <p:spPr>
          <a:xfrm>
            <a:off x="685800" y="4400640"/>
            <a:ext cx="5485680" cy="3599640"/>
          </a:xfrm>
          <a:prstGeom prst="rect">
            <a:avLst/>
          </a:prstGeom>
        </p:spPr>
        <p:txBody>
          <a:bodyPr lIns="0" tIns="0" rIns="0" bIns="0">
            <a:noAutofit/>
          </a:bodyPr>
          <a:lstStyle/>
          <a:p>
            <a:pPr marL="216000" indent="-215640">
              <a:lnSpc>
                <a:spcPct val="100000"/>
              </a:lnSpc>
              <a:tabLst>
                <a:tab pos="0" algn="l"/>
              </a:tabLst>
            </a:pPr>
            <a:r>
              <a:rPr lang="de-DE" sz="2000" b="0" strike="noStrike" spc="-1">
                <a:latin typeface="Arial"/>
              </a:rPr>
              <a:t>Zum Testen der verschiedenen Methoden haben wir jeweils ein Netz gebaut, welches über 20% der Daten als Testmenge eine prediction macht und davon den mittleren fehler als maß genommen. Dann haben wir die Daten mit den verschiedenen Methoden ergänzt und über die selbe Testmenge erneut eine prediction gemacht. Diesmal sind in der trainingsmenge jedoch auch die aufgefüllten daten vorhanden.  Beim Mittelwert und Median hat sich der mittlere Fehler stark verschlechtert und ist auf über das doppelte angestiegen. Diese beiden Methoden sind nicht geeignet um die fehlenden Daten zu ergänzen. Bei dem Lernverfahren ist das ergebnis schwankend manchmal ist die abweichung leicht besser manchmal schlechter aber es ist nicht sicher das ein ANN den mittleren Fehler verbessert bei einem Forest ist es dasselbe. Er gibt weniger negative schwankungen als der ANN ist aber immernoch nicht eine spürbare und kosntante verbesserung. Wenn wir den benutzen würden könnten wir nicht mit sicherheit sagen das wir nicht unser eigenes Ergebnis verschlechtern. Dadurhc ist auch er keine sinnvolle Idee.  Es ist in unserem Fall also am besten wenn wir die fehlenden Daten einfach weglassen und wir uns auf unsere vorhandenen beschränken.</a:t>
            </a:r>
            <a:endParaRPr lang="en-US" sz="2000" b="0" strike="noStrike" spc="-1">
              <a:latin typeface="Arial"/>
            </a:endParaRPr>
          </a:p>
        </p:txBody>
      </p:sp>
      <p:sp>
        <p:nvSpPr>
          <p:cNvPr id="281" name="Slide Number Placeholder 3"/>
          <p:cNvSpPr/>
          <p:nvPr/>
        </p:nvSpPr>
        <p:spPr>
          <a:xfrm>
            <a:off x="3884760" y="8685360"/>
            <a:ext cx="2971080" cy="457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91640465-F634-4254-8DA6-DA137D52E84A}" type="slidenum">
              <a:rPr lang="de-DE" sz="1200" b="0" strike="noStrike" spc="-1">
                <a:latin typeface="Times New Roman"/>
              </a:rPr>
              <a:t>11</a:t>
            </a:fld>
            <a:endParaRPr lang="en-US" sz="1200" b="0" strike="noStrike" spc="-1">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 name="PlaceHolder 1"/>
          <p:cNvSpPr>
            <a:spLocks noGrp="1" noRot="1" noChangeAspect="1"/>
          </p:cNvSpPr>
          <p:nvPr>
            <p:ph type="sldImg"/>
          </p:nvPr>
        </p:nvSpPr>
        <p:spPr>
          <a:xfrm>
            <a:off x="685800" y="1143000"/>
            <a:ext cx="5486400" cy="3086100"/>
          </a:xfrm>
          <a:prstGeom prst="rect">
            <a:avLst/>
          </a:prstGeom>
        </p:spPr>
      </p:sp>
      <p:sp>
        <p:nvSpPr>
          <p:cNvPr id="283" name="PlaceHolder 2"/>
          <p:cNvSpPr>
            <a:spLocks noGrp="1"/>
          </p:cNvSpPr>
          <p:nvPr>
            <p:ph type="body"/>
          </p:nvPr>
        </p:nvSpPr>
        <p:spPr>
          <a:xfrm>
            <a:off x="685800" y="4400640"/>
            <a:ext cx="5485680" cy="3599640"/>
          </a:xfrm>
          <a:prstGeom prst="rect">
            <a:avLst/>
          </a:prstGeom>
        </p:spPr>
        <p:txBody>
          <a:bodyPr lIns="0" tIns="0" rIns="0" bIns="0">
            <a:noAutofit/>
          </a:bodyPr>
          <a:lstStyle/>
          <a:p>
            <a:pPr marL="216000" indent="-215640">
              <a:lnSpc>
                <a:spcPct val="100000"/>
              </a:lnSpc>
              <a:tabLst>
                <a:tab pos="0" algn="l"/>
              </a:tabLst>
            </a:pPr>
            <a:r>
              <a:rPr lang="de-DE" sz="2000" b="0" strike="noStrike" spc="-1">
                <a:latin typeface="Arial"/>
              </a:rPr>
              <a:t>Was wir dadurch gelernt haben ist dass die Effizienz von Imputertechniken davon abhängt welche Problemstellung man hat. Die benutze Methode spielt eine sehr große rolle, da für die situation ungeeignete Methoden das ergebnis stark verschlechtern können aber auch die menge an fehlenden Daten ist wichtig. In unserem beispiel hatten wir ungefähr ein drittel der gesamtmenge an daten nicht und eine derart große menge zu ergänzen ist schwer. Mit konstanten einsetzen von werten wie beim mittelwert oder median kommt man auf sehr große fehlerquellen. Die beste möglichkeit, wenn man die ergänzen möchte wäre ein lernverfahren aber selbst hier ist es nicht sicher das es zur verbesserung beiträgt. Es ist also nicht immer gut und sinnvoll die fehlenden Daten zu ergänzen in manchen fällen ist es die beste Lösung sie einfach wegzulassen und mehr Daten aus künftigen abfragen einzuspeisen. </a:t>
            </a:r>
            <a:endParaRPr lang="en-US" sz="2000" b="0" strike="noStrike" spc="-1">
              <a:latin typeface="Arial"/>
            </a:endParaRPr>
          </a:p>
        </p:txBody>
      </p:sp>
      <p:sp>
        <p:nvSpPr>
          <p:cNvPr id="284" name="Slide Number Placeholder 3"/>
          <p:cNvSpPr/>
          <p:nvPr/>
        </p:nvSpPr>
        <p:spPr>
          <a:xfrm>
            <a:off x="3884760" y="8685360"/>
            <a:ext cx="2971080" cy="457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DCED8F1A-FCD6-4000-8C72-5F1F1D7D50B2}" type="slidenum">
              <a:rPr lang="de-DE" sz="1200" b="0" strike="noStrike" spc="-1">
                <a:latin typeface="Times New Roman"/>
              </a:rPr>
              <a:t>12</a:t>
            </a:fld>
            <a:endParaRPr lang="en-US" sz="1200" b="0" strike="noStrike" spc="-1">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PlaceHolder 1"/>
          <p:cNvSpPr>
            <a:spLocks noGrp="1" noRot="1" noChangeAspect="1"/>
          </p:cNvSpPr>
          <p:nvPr>
            <p:ph type="sldImg"/>
          </p:nvPr>
        </p:nvSpPr>
        <p:spPr>
          <a:xfrm>
            <a:off x="685800" y="1143000"/>
            <a:ext cx="5486400" cy="3086100"/>
          </a:xfrm>
          <a:prstGeom prst="rect">
            <a:avLst/>
          </a:prstGeom>
        </p:spPr>
      </p:sp>
      <p:sp>
        <p:nvSpPr>
          <p:cNvPr id="286" name="PlaceHolder 2"/>
          <p:cNvSpPr>
            <a:spLocks noGrp="1"/>
          </p:cNvSpPr>
          <p:nvPr>
            <p:ph type="body"/>
          </p:nvPr>
        </p:nvSpPr>
        <p:spPr>
          <a:xfrm>
            <a:off x="685800" y="4400640"/>
            <a:ext cx="5485680" cy="3599640"/>
          </a:xfrm>
          <a:prstGeom prst="rect">
            <a:avLst/>
          </a:prstGeom>
        </p:spPr>
        <p:txBody>
          <a:bodyPr lIns="0" tIns="0" rIns="0" bIns="0">
            <a:noAutofit/>
          </a:bodyPr>
          <a:lstStyle/>
          <a:p>
            <a:pPr marL="216000" indent="-215640">
              <a:lnSpc>
                <a:spcPct val="100000"/>
              </a:lnSpc>
              <a:tabLst>
                <a:tab pos="0" algn="l"/>
              </a:tabLst>
            </a:pPr>
            <a:r>
              <a:rPr lang="de-DE" sz="2000" b="0" strike="noStrike" spc="-1">
                <a:latin typeface="Arial"/>
              </a:rPr>
              <a:t>Um unser Projekt zu testen und dem ganzen ein Interface zu geben haben wir mit einem python Gui-toolkit. Ein simples Fenster mit einer Dropdownliste für die einzelnen Orte und einem Knopf zum berechnen. Hinter diesem Knopf ist eine Funktion die ein fertiges Model lädt und die aktuellen (zeitlichen) Merkmale wie Uhrzeit und Datum übergibt. Der Rückgabewert wird dann unter dem Knopf in ein Label geschrieben. Bei einigen Tests haben wir festgestellt, dass wir mit unserem momentanen Modell sehr nahe an dem aktuellen Abbild des Verkehr dran sind. Wir haben die verschiedenen Orte ausgewählt und unsere Zeit mit der Zeit die Google als Wegzeit berechnet verglichen. Der Unterschied liegt bei ungefähr Einer bis zwei Minuten je nachdem wie viel Stau gerade herrscht oder ob ein Unfall gebaut wurde etc..</a:t>
            </a:r>
            <a:endParaRPr lang="en-US" sz="2000" b="0" strike="noStrike" spc="-1">
              <a:latin typeface="Arial"/>
            </a:endParaRPr>
          </a:p>
        </p:txBody>
      </p:sp>
      <p:sp>
        <p:nvSpPr>
          <p:cNvPr id="287" name="Slide Number Placeholder 3"/>
          <p:cNvSpPr/>
          <p:nvPr/>
        </p:nvSpPr>
        <p:spPr>
          <a:xfrm>
            <a:off x="3884760" y="8685360"/>
            <a:ext cx="2971080" cy="457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15802DDD-6E74-486B-8E50-5E809957F982}" type="slidenum">
              <a:rPr lang="de-DE" sz="1200" b="0" strike="noStrike" spc="-1">
                <a:latin typeface="Times New Roman"/>
              </a:rPr>
              <a:t>25</a:t>
            </a:fld>
            <a:endParaRPr lang="en-US" sz="1200" b="0" strike="noStrike" spc="-1">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24"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en-US" sz="3200" b="0" strike="noStrike" spc="-1">
              <a:latin typeface="Arial"/>
            </a:endParaRPr>
          </a:p>
        </p:txBody>
      </p:sp>
      <p:sp>
        <p:nvSpPr>
          <p:cNvPr id="25"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27"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28"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29"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
        <p:nvSpPr>
          <p:cNvPr id="30"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32"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en-US" sz="3200" b="0" strike="noStrike" spc="-1">
              <a:latin typeface="Arial"/>
            </a:endParaRPr>
          </a:p>
        </p:txBody>
      </p:sp>
      <p:sp>
        <p:nvSpPr>
          <p:cNvPr id="33"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en-US" sz="3200" b="0" strike="noStrike" spc="-1">
              <a:latin typeface="Arial"/>
            </a:endParaRPr>
          </a:p>
        </p:txBody>
      </p:sp>
      <p:sp>
        <p:nvSpPr>
          <p:cNvPr id="34"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en-US" sz="3200" b="0" strike="noStrike" spc="-1">
              <a:latin typeface="Arial"/>
            </a:endParaRPr>
          </a:p>
        </p:txBody>
      </p:sp>
      <p:sp>
        <p:nvSpPr>
          <p:cNvPr id="35"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en-US" sz="3200" b="0" strike="noStrike" spc="-1">
              <a:latin typeface="Arial"/>
            </a:endParaRPr>
          </a:p>
        </p:txBody>
      </p:sp>
      <p:sp>
        <p:nvSpPr>
          <p:cNvPr id="36"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en-US" sz="3200" b="0" strike="noStrike" spc="-1">
              <a:latin typeface="Arial"/>
            </a:endParaRPr>
          </a:p>
        </p:txBody>
      </p:sp>
      <p:sp>
        <p:nvSpPr>
          <p:cNvPr id="37"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41" name="PlaceHolder 2"/>
          <p:cNvSpPr>
            <a:spLocks noGrp="1"/>
          </p:cNvSpPr>
          <p:nvPr>
            <p:ph type="subTitle"/>
          </p:nvPr>
        </p:nvSpPr>
        <p:spPr>
          <a:xfrm>
            <a:off x="609480" y="1604520"/>
            <a:ext cx="10972440" cy="397728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43"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45"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46"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609480" y="273600"/>
            <a:ext cx="10972440" cy="53078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50"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51"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
        <p:nvSpPr>
          <p:cNvPr id="52"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3" name="PlaceHolder 2"/>
          <p:cNvSpPr>
            <a:spLocks noGrp="1"/>
          </p:cNvSpPr>
          <p:nvPr>
            <p:ph type="subTitle"/>
          </p:nvPr>
        </p:nvSpPr>
        <p:spPr>
          <a:xfrm>
            <a:off x="609480" y="1604520"/>
            <a:ext cx="10972440" cy="397728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54"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55"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56"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58"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59"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60"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62"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en-US" sz="3200" b="0" strike="noStrike" spc="-1">
              <a:latin typeface="Arial"/>
            </a:endParaRPr>
          </a:p>
        </p:txBody>
      </p:sp>
      <p:sp>
        <p:nvSpPr>
          <p:cNvPr id="63"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65"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66"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67"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
        <p:nvSpPr>
          <p:cNvPr id="68"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70"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en-US" sz="3200" b="0" strike="noStrike" spc="-1">
              <a:latin typeface="Arial"/>
            </a:endParaRPr>
          </a:p>
        </p:txBody>
      </p:sp>
      <p:sp>
        <p:nvSpPr>
          <p:cNvPr id="71"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en-US" sz="3200" b="0" strike="noStrike" spc="-1">
              <a:latin typeface="Arial"/>
            </a:endParaRPr>
          </a:p>
        </p:txBody>
      </p:sp>
      <p:sp>
        <p:nvSpPr>
          <p:cNvPr id="72"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en-US" sz="3200" b="0" strike="noStrike" spc="-1">
              <a:latin typeface="Arial"/>
            </a:endParaRPr>
          </a:p>
        </p:txBody>
      </p:sp>
      <p:sp>
        <p:nvSpPr>
          <p:cNvPr id="73"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en-US" sz="3200" b="0" strike="noStrike" spc="-1">
              <a:latin typeface="Arial"/>
            </a:endParaRPr>
          </a:p>
        </p:txBody>
      </p:sp>
      <p:sp>
        <p:nvSpPr>
          <p:cNvPr id="74"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en-US" sz="3200" b="0" strike="noStrike" spc="-1">
              <a:latin typeface="Arial"/>
            </a:endParaRPr>
          </a:p>
        </p:txBody>
      </p:sp>
      <p:sp>
        <p:nvSpPr>
          <p:cNvPr id="75"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78"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79" name="PlaceHolder 2"/>
          <p:cNvSpPr>
            <a:spLocks noGrp="1"/>
          </p:cNvSpPr>
          <p:nvPr>
            <p:ph type="subTitle"/>
          </p:nvPr>
        </p:nvSpPr>
        <p:spPr>
          <a:xfrm>
            <a:off x="609480" y="1604520"/>
            <a:ext cx="10972440" cy="397728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81"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2"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83"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84"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5"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5"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86" name="PlaceHolder 1"/>
          <p:cNvSpPr>
            <a:spLocks noGrp="1"/>
          </p:cNvSpPr>
          <p:nvPr>
            <p:ph type="subTitle"/>
          </p:nvPr>
        </p:nvSpPr>
        <p:spPr>
          <a:xfrm>
            <a:off x="609480" y="273600"/>
            <a:ext cx="10972440" cy="53078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88"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89"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
        <p:nvSpPr>
          <p:cNvPr id="90"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92"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93"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94"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96"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97"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98"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00"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en-US" sz="3200" b="0" strike="noStrike" spc="-1">
              <a:latin typeface="Arial"/>
            </a:endParaRPr>
          </a:p>
        </p:txBody>
      </p:sp>
      <p:sp>
        <p:nvSpPr>
          <p:cNvPr id="101"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03"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104"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105"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
        <p:nvSpPr>
          <p:cNvPr id="106"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08"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en-US" sz="3200" b="0" strike="noStrike" spc="-1">
              <a:latin typeface="Arial"/>
            </a:endParaRPr>
          </a:p>
        </p:txBody>
      </p:sp>
      <p:sp>
        <p:nvSpPr>
          <p:cNvPr id="109"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en-US" sz="3200" b="0" strike="noStrike" spc="-1">
              <a:latin typeface="Arial"/>
            </a:endParaRPr>
          </a:p>
        </p:txBody>
      </p:sp>
      <p:sp>
        <p:nvSpPr>
          <p:cNvPr id="110"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en-US" sz="3200" b="0" strike="noStrike" spc="-1">
              <a:latin typeface="Arial"/>
            </a:endParaRPr>
          </a:p>
        </p:txBody>
      </p:sp>
      <p:sp>
        <p:nvSpPr>
          <p:cNvPr id="111"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en-US" sz="3200" b="0" strike="noStrike" spc="-1">
              <a:latin typeface="Arial"/>
            </a:endParaRPr>
          </a:p>
        </p:txBody>
      </p:sp>
      <p:sp>
        <p:nvSpPr>
          <p:cNvPr id="112"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en-US" sz="3200" b="0" strike="noStrike" spc="-1">
              <a:latin typeface="Arial"/>
            </a:endParaRPr>
          </a:p>
        </p:txBody>
      </p:sp>
      <p:sp>
        <p:nvSpPr>
          <p:cNvPr id="113"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16"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17" name="PlaceHolder 2"/>
          <p:cNvSpPr>
            <a:spLocks noGrp="1"/>
          </p:cNvSpPr>
          <p:nvPr>
            <p:ph type="subTitle"/>
          </p:nvPr>
        </p:nvSpPr>
        <p:spPr>
          <a:xfrm>
            <a:off x="609480" y="1604520"/>
            <a:ext cx="10972440" cy="397728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18"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19"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7"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8"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21"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122"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3"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4" name="PlaceHolder 1"/>
          <p:cNvSpPr>
            <a:spLocks noGrp="1"/>
          </p:cNvSpPr>
          <p:nvPr>
            <p:ph type="subTitle"/>
          </p:nvPr>
        </p:nvSpPr>
        <p:spPr>
          <a:xfrm>
            <a:off x="609480" y="273600"/>
            <a:ext cx="10972440" cy="53078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5"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26"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127"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
        <p:nvSpPr>
          <p:cNvPr id="128"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29"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30"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131"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132"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33"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34"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135"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136"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37"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38"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en-US" sz="3200" b="0" strike="noStrike" spc="-1">
              <a:latin typeface="Arial"/>
            </a:endParaRPr>
          </a:p>
        </p:txBody>
      </p:sp>
      <p:sp>
        <p:nvSpPr>
          <p:cNvPr id="139"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40"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41"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142"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143"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
        <p:nvSpPr>
          <p:cNvPr id="144"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45"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46"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en-US" sz="3200" b="0" strike="noStrike" spc="-1">
              <a:latin typeface="Arial"/>
            </a:endParaRPr>
          </a:p>
        </p:txBody>
      </p:sp>
      <p:sp>
        <p:nvSpPr>
          <p:cNvPr id="147"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en-US" sz="3200" b="0" strike="noStrike" spc="-1">
              <a:latin typeface="Arial"/>
            </a:endParaRPr>
          </a:p>
        </p:txBody>
      </p:sp>
      <p:sp>
        <p:nvSpPr>
          <p:cNvPr id="148"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en-US" sz="3200" b="0" strike="noStrike" spc="-1">
              <a:latin typeface="Arial"/>
            </a:endParaRPr>
          </a:p>
        </p:txBody>
      </p:sp>
      <p:sp>
        <p:nvSpPr>
          <p:cNvPr id="149"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en-US" sz="3200" b="0" strike="noStrike" spc="-1">
              <a:latin typeface="Arial"/>
            </a:endParaRPr>
          </a:p>
        </p:txBody>
      </p:sp>
      <p:sp>
        <p:nvSpPr>
          <p:cNvPr id="150"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en-US" sz="3200" b="0" strike="noStrike" spc="-1">
              <a:latin typeface="Arial"/>
            </a:endParaRPr>
          </a:p>
        </p:txBody>
      </p:sp>
      <p:sp>
        <p:nvSpPr>
          <p:cNvPr id="151"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54"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55" name="PlaceHolder 2"/>
          <p:cNvSpPr>
            <a:spLocks noGrp="1"/>
          </p:cNvSpPr>
          <p:nvPr>
            <p:ph type="subTitle"/>
          </p:nvPr>
        </p:nvSpPr>
        <p:spPr>
          <a:xfrm>
            <a:off x="609480" y="1604520"/>
            <a:ext cx="10972440" cy="397728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56"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57"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58"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59"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160"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61"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62" name="PlaceHolder 1"/>
          <p:cNvSpPr>
            <a:spLocks noGrp="1"/>
          </p:cNvSpPr>
          <p:nvPr>
            <p:ph type="subTitle"/>
          </p:nvPr>
        </p:nvSpPr>
        <p:spPr>
          <a:xfrm>
            <a:off x="609480" y="273600"/>
            <a:ext cx="10972440" cy="53078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64"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165"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
        <p:nvSpPr>
          <p:cNvPr id="166"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67"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68"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169"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170"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71"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72"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173"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174"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75"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76"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en-US" sz="3200" b="0" strike="noStrike" spc="-1">
              <a:latin typeface="Arial"/>
            </a:endParaRPr>
          </a:p>
        </p:txBody>
      </p:sp>
      <p:sp>
        <p:nvSpPr>
          <p:cNvPr id="177"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78"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79"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180"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181"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
        <p:nvSpPr>
          <p:cNvPr id="182"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609480" y="273600"/>
            <a:ext cx="10972440" cy="53078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83"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84"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en-US" sz="3200" b="0" strike="noStrike" spc="-1">
              <a:latin typeface="Arial"/>
            </a:endParaRPr>
          </a:p>
        </p:txBody>
      </p:sp>
      <p:sp>
        <p:nvSpPr>
          <p:cNvPr id="185"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en-US" sz="3200" b="0" strike="noStrike" spc="-1">
              <a:latin typeface="Arial"/>
            </a:endParaRPr>
          </a:p>
        </p:txBody>
      </p:sp>
      <p:sp>
        <p:nvSpPr>
          <p:cNvPr id="186"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en-US" sz="3200" b="0" strike="noStrike" spc="-1">
              <a:latin typeface="Arial"/>
            </a:endParaRPr>
          </a:p>
        </p:txBody>
      </p:sp>
      <p:sp>
        <p:nvSpPr>
          <p:cNvPr id="187"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en-US" sz="3200" b="0" strike="noStrike" spc="-1">
              <a:latin typeface="Arial"/>
            </a:endParaRPr>
          </a:p>
        </p:txBody>
      </p:sp>
      <p:sp>
        <p:nvSpPr>
          <p:cNvPr id="188"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en-US" sz="3200" b="0" strike="noStrike" spc="-1">
              <a:latin typeface="Arial"/>
            </a:endParaRPr>
          </a:p>
        </p:txBody>
      </p:sp>
      <p:sp>
        <p:nvSpPr>
          <p:cNvPr id="189"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93"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94" name="PlaceHolder 2"/>
          <p:cNvSpPr>
            <a:spLocks noGrp="1"/>
          </p:cNvSpPr>
          <p:nvPr>
            <p:ph type="subTitle"/>
          </p:nvPr>
        </p:nvSpPr>
        <p:spPr>
          <a:xfrm>
            <a:off x="609480" y="1604520"/>
            <a:ext cx="10972440" cy="397728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95"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96"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97"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98"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199"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00"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01" name="PlaceHolder 1"/>
          <p:cNvSpPr>
            <a:spLocks noGrp="1"/>
          </p:cNvSpPr>
          <p:nvPr>
            <p:ph type="subTitle"/>
          </p:nvPr>
        </p:nvSpPr>
        <p:spPr>
          <a:xfrm>
            <a:off x="609480" y="273600"/>
            <a:ext cx="10972440" cy="5307840"/>
          </a:xfrm>
          <a:prstGeom prst="rect">
            <a:avLst/>
          </a:prstGeom>
        </p:spPr>
        <p:txBody>
          <a:bodyPr lIns="0" tIns="0" rIns="0" bIns="0" anchor="ctr">
            <a:noAutofit/>
          </a:bodyPr>
          <a:lstStyle/>
          <a:p>
            <a:pPr algn="ctr"/>
            <a:endParaRPr lang="en-US" sz="3200" b="0" strike="noStrike" spc="-1">
              <a:latin typeface="Aria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02"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203"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204"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
        <p:nvSpPr>
          <p:cNvPr id="205"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06"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207"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208"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209"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10"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211"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212"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213"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2"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13"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en-US" sz="3200" b="0" strike="noStrike" spc="-1">
              <a:latin typeface="Arial"/>
            </a:endParaRPr>
          </a:p>
        </p:txBody>
      </p:sp>
      <p:sp>
        <p:nvSpPr>
          <p:cNvPr id="14"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14"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215"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en-US" sz="3200" b="0" strike="noStrike" spc="-1">
              <a:latin typeface="Arial"/>
            </a:endParaRPr>
          </a:p>
        </p:txBody>
      </p:sp>
      <p:sp>
        <p:nvSpPr>
          <p:cNvPr id="216"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17"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218"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219"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220"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en-US" sz="3200" b="0" strike="noStrike" spc="-1">
              <a:latin typeface="Arial"/>
            </a:endParaRPr>
          </a:p>
        </p:txBody>
      </p:sp>
      <p:sp>
        <p:nvSpPr>
          <p:cNvPr id="221"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22"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223"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en-US" sz="3200" b="0" strike="noStrike" spc="-1">
              <a:latin typeface="Arial"/>
            </a:endParaRPr>
          </a:p>
        </p:txBody>
      </p:sp>
      <p:sp>
        <p:nvSpPr>
          <p:cNvPr id="224"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en-US" sz="3200" b="0" strike="noStrike" spc="-1">
              <a:latin typeface="Arial"/>
            </a:endParaRPr>
          </a:p>
        </p:txBody>
      </p:sp>
      <p:sp>
        <p:nvSpPr>
          <p:cNvPr id="225"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en-US" sz="3200" b="0" strike="noStrike" spc="-1">
              <a:latin typeface="Arial"/>
            </a:endParaRPr>
          </a:p>
        </p:txBody>
      </p:sp>
      <p:sp>
        <p:nvSpPr>
          <p:cNvPr id="226"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en-US" sz="3200" b="0" strike="noStrike" spc="-1">
              <a:latin typeface="Arial"/>
            </a:endParaRPr>
          </a:p>
        </p:txBody>
      </p:sp>
      <p:sp>
        <p:nvSpPr>
          <p:cNvPr id="227"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en-US" sz="3200" b="0" strike="noStrike" spc="-1">
              <a:latin typeface="Arial"/>
            </a:endParaRPr>
          </a:p>
        </p:txBody>
      </p:sp>
      <p:sp>
        <p:nvSpPr>
          <p:cNvPr id="228"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16"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en-US" sz="3200" b="0" strike="noStrike" spc="-1">
              <a:latin typeface="Arial"/>
            </a:endParaRPr>
          </a:p>
        </p:txBody>
      </p:sp>
      <p:sp>
        <p:nvSpPr>
          <p:cNvPr id="17"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18"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endParaRPr lang="en-US" sz="4400" b="0" strike="noStrike" spc="-1">
              <a:latin typeface="Arial"/>
            </a:endParaRPr>
          </a:p>
        </p:txBody>
      </p:sp>
      <p:sp>
        <p:nvSpPr>
          <p:cNvPr id="20"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en-US" sz="3200" b="0" strike="noStrike" spc="-1">
              <a:latin typeface="Arial"/>
            </a:endParaRPr>
          </a:p>
        </p:txBody>
      </p:sp>
      <p:sp>
        <p:nvSpPr>
          <p:cNvPr id="21"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en-US" sz="3200" b="0" strike="noStrike" spc="-1">
              <a:latin typeface="Arial"/>
            </a:endParaRPr>
          </a:p>
        </p:txBody>
      </p:sp>
      <p:sp>
        <p:nvSpPr>
          <p:cNvPr id="22"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en-US"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609480" y="273600"/>
            <a:ext cx="10972440" cy="1144800"/>
          </a:xfrm>
          <a:prstGeom prst="rect">
            <a:avLst/>
          </a:prstGeom>
        </p:spPr>
        <p:txBody>
          <a:bodyPr lIns="0" tIns="0" rIns="0" bIns="0" anchor="ctr">
            <a:noAutofit/>
          </a:bodyPr>
          <a:lstStyle/>
          <a:p>
            <a:pPr algn="ctr"/>
            <a:r>
              <a:rPr lang="en-US" sz="4400" b="0" strike="noStrike" spc="-1">
                <a:latin typeface="Arial"/>
              </a:rPr>
              <a:t>Click to edit the title text format</a:t>
            </a:r>
          </a:p>
        </p:txBody>
      </p:sp>
      <p:sp>
        <p:nvSpPr>
          <p:cNvPr id="3" name="PlaceHolder 2"/>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838080" y="365040"/>
            <a:ext cx="10514880" cy="1324800"/>
          </a:xfrm>
          <a:prstGeom prst="rect">
            <a:avLst/>
          </a:prstGeom>
        </p:spPr>
        <p:txBody>
          <a:bodyPr lIns="0" tIns="0" rIns="0" bIns="0" anchor="ctr">
            <a:noAutofit/>
          </a:bodyPr>
          <a:lstStyle/>
          <a:p>
            <a:r>
              <a:rPr lang="en-US" sz="1800" b="0" strike="noStrike" spc="-1">
                <a:latin typeface="Arial"/>
              </a:rPr>
              <a:t>Click to edit the title text format</a:t>
            </a:r>
          </a:p>
        </p:txBody>
      </p:sp>
      <p:sp>
        <p:nvSpPr>
          <p:cNvPr id="39" name="PlaceHolder 2"/>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6" name="PlaceHolder 1"/>
          <p:cNvSpPr>
            <a:spLocks noGrp="1"/>
          </p:cNvSpPr>
          <p:nvPr>
            <p:ph type="title"/>
          </p:nvPr>
        </p:nvSpPr>
        <p:spPr>
          <a:xfrm>
            <a:off x="838080" y="365040"/>
            <a:ext cx="10514880" cy="1324800"/>
          </a:xfrm>
          <a:prstGeom prst="rect">
            <a:avLst/>
          </a:prstGeom>
        </p:spPr>
        <p:txBody>
          <a:bodyPr lIns="0" tIns="0" rIns="0" bIns="0" anchor="ctr">
            <a:noAutofit/>
          </a:bodyPr>
          <a:lstStyle/>
          <a:p>
            <a:r>
              <a:rPr lang="en-US" sz="1800" b="0" strike="noStrike" spc="-1">
                <a:latin typeface="Arial"/>
              </a:rPr>
              <a:t>Click to edit the title text format</a:t>
            </a:r>
          </a:p>
        </p:txBody>
      </p:sp>
      <p:sp>
        <p:nvSpPr>
          <p:cNvPr id="77" name="PlaceHolder 2"/>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4" name="PlaceHolder 1"/>
          <p:cNvSpPr>
            <a:spLocks noGrp="1"/>
          </p:cNvSpPr>
          <p:nvPr>
            <p:ph type="title"/>
          </p:nvPr>
        </p:nvSpPr>
        <p:spPr>
          <a:xfrm>
            <a:off x="838080" y="365040"/>
            <a:ext cx="10514880" cy="1324800"/>
          </a:xfrm>
          <a:prstGeom prst="rect">
            <a:avLst/>
          </a:prstGeom>
        </p:spPr>
        <p:txBody>
          <a:bodyPr lIns="0" tIns="0" rIns="0" bIns="0" anchor="ctr">
            <a:noAutofit/>
          </a:bodyPr>
          <a:lstStyle/>
          <a:p>
            <a:r>
              <a:rPr lang="en-US" sz="1800" b="0" strike="noStrike" spc="-1">
                <a:latin typeface="Arial"/>
              </a:rPr>
              <a:t>Click to edit the title text format</a:t>
            </a:r>
          </a:p>
        </p:txBody>
      </p:sp>
      <p:sp>
        <p:nvSpPr>
          <p:cNvPr id="115" name="PlaceHolder 2"/>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2" name="PlaceHolder 1"/>
          <p:cNvSpPr>
            <a:spLocks noGrp="1"/>
          </p:cNvSpPr>
          <p:nvPr>
            <p:ph type="title"/>
          </p:nvPr>
        </p:nvSpPr>
        <p:spPr>
          <a:xfrm>
            <a:off x="838080" y="365040"/>
            <a:ext cx="10514880" cy="1324800"/>
          </a:xfrm>
          <a:prstGeom prst="rect">
            <a:avLst/>
          </a:prstGeom>
        </p:spPr>
        <p:txBody>
          <a:bodyPr lIns="0" tIns="0" rIns="0" bIns="0" anchor="ctr">
            <a:noAutofit/>
          </a:bodyPr>
          <a:lstStyle/>
          <a:p>
            <a:r>
              <a:rPr lang="en-US" sz="1800" b="0" strike="noStrike" spc="-1">
                <a:latin typeface="Arial"/>
              </a:rPr>
              <a:t>Click to edit the title text format</a:t>
            </a:r>
          </a:p>
        </p:txBody>
      </p:sp>
      <p:sp>
        <p:nvSpPr>
          <p:cNvPr id="153" name="PlaceHolder 2"/>
          <p:cNvSpPr>
            <a:spLocks noGrp="1"/>
          </p:cNvSpPr>
          <p:nvPr>
            <p:ph type="body"/>
          </p:nvPr>
        </p:nvSpPr>
        <p:spPr>
          <a:xfrm>
            <a:off x="838080" y="1825560"/>
            <a:ext cx="10514880" cy="435060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18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1800" b="0" strike="noStrike" spc="-1">
                <a:latin typeface="Arial"/>
              </a:rPr>
              <a:t>Second Outline Level</a:t>
            </a:r>
          </a:p>
          <a:p>
            <a:pPr marL="1296000" lvl="2" indent="-288000">
              <a:spcBef>
                <a:spcPts val="850"/>
              </a:spcBef>
              <a:buClr>
                <a:srgbClr val="000000"/>
              </a:buClr>
              <a:buSzPct val="45000"/>
              <a:buFont typeface="Wingdings" charset="2"/>
              <a:buChar char=""/>
            </a:pPr>
            <a:r>
              <a:rPr lang="en-US" sz="1800" b="0" strike="noStrike" spc="-1">
                <a:latin typeface="Arial"/>
              </a:rPr>
              <a:t>Third Outline Level</a:t>
            </a:r>
          </a:p>
          <a:p>
            <a:pPr marL="1728000" lvl="3" indent="-216000">
              <a:spcBef>
                <a:spcPts val="567"/>
              </a:spcBef>
              <a:buClr>
                <a:srgbClr val="000000"/>
              </a:buClr>
              <a:buSzPct val="75000"/>
              <a:buFont typeface="Symbol" charset="2"/>
              <a:buChar char=""/>
            </a:pPr>
            <a:r>
              <a:rPr lang="en-US" sz="1800" b="0" strike="noStrike" spc="-1">
                <a:latin typeface="Arial"/>
              </a:rPr>
              <a:t>Fourth Outline Level</a:t>
            </a:r>
          </a:p>
          <a:p>
            <a:pPr marL="2160000" lvl="4" indent="-216000">
              <a:spcBef>
                <a:spcPts val="283"/>
              </a:spcBef>
              <a:buClr>
                <a:srgbClr val="000000"/>
              </a:buClr>
              <a:buSzPct val="45000"/>
              <a:buFont typeface="Wingdings" charset="2"/>
              <a:buChar char=""/>
            </a:pPr>
            <a:r>
              <a:rPr lang="en-US" sz="1800" b="0" strike="noStrike" spc="-1">
                <a:latin typeface="Arial"/>
              </a:rPr>
              <a:t>Fifth Outline Level</a:t>
            </a:r>
          </a:p>
          <a:p>
            <a:pPr marL="2592000" lvl="5" indent="-216000">
              <a:spcBef>
                <a:spcPts val="283"/>
              </a:spcBef>
              <a:buClr>
                <a:srgbClr val="000000"/>
              </a:buClr>
              <a:buSzPct val="45000"/>
              <a:buFont typeface="Wingdings" charset="2"/>
              <a:buChar char=""/>
            </a:pPr>
            <a:r>
              <a:rPr lang="en-US" sz="1800" b="0" strike="noStrike" spc="-1">
                <a:latin typeface="Arial"/>
              </a:rPr>
              <a:t>Sixth Outline Level</a:t>
            </a:r>
          </a:p>
          <a:p>
            <a:pPr marL="3024000" lvl="6" indent="-216000">
              <a:spcBef>
                <a:spcPts val="283"/>
              </a:spcBef>
              <a:buClr>
                <a:srgbClr val="000000"/>
              </a:buClr>
              <a:buSzPct val="45000"/>
              <a:buFont typeface="Wingdings" charset="2"/>
              <a:buChar char=""/>
            </a:pPr>
            <a:r>
              <a:rPr lang="en-US" sz="18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0" name="PlaceHolder 1"/>
          <p:cNvSpPr>
            <a:spLocks noGrp="1"/>
          </p:cNvSpPr>
          <p:nvPr>
            <p:ph type="title"/>
          </p:nvPr>
        </p:nvSpPr>
        <p:spPr>
          <a:xfrm>
            <a:off x="838080" y="365040"/>
            <a:ext cx="10514880" cy="1324800"/>
          </a:xfrm>
          <a:prstGeom prst="rect">
            <a:avLst/>
          </a:prstGeom>
        </p:spPr>
        <p:txBody>
          <a:bodyPr lIns="0" tIns="0" rIns="0" bIns="0" anchor="ctr">
            <a:noAutofit/>
          </a:bodyPr>
          <a:lstStyle/>
          <a:p>
            <a:r>
              <a:rPr lang="en-US" sz="1800" b="0" strike="noStrike" spc="-1">
                <a:latin typeface="Arial"/>
              </a:rPr>
              <a:t>Click to edit the title text format</a:t>
            </a:r>
          </a:p>
        </p:txBody>
      </p:sp>
      <p:sp>
        <p:nvSpPr>
          <p:cNvPr id="191" name="PlaceHolder 2"/>
          <p:cNvSpPr>
            <a:spLocks noGrp="1"/>
          </p:cNvSpPr>
          <p:nvPr>
            <p:ph type="body"/>
          </p:nvPr>
        </p:nvSpPr>
        <p:spPr>
          <a:xfrm>
            <a:off x="838080" y="1825560"/>
            <a:ext cx="5130720" cy="435060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18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1800" b="0" strike="noStrike" spc="-1">
                <a:latin typeface="Arial"/>
              </a:rPr>
              <a:t>Second Outline Level</a:t>
            </a:r>
          </a:p>
          <a:p>
            <a:pPr marL="1296000" lvl="2" indent="-288000">
              <a:spcBef>
                <a:spcPts val="850"/>
              </a:spcBef>
              <a:buClr>
                <a:srgbClr val="000000"/>
              </a:buClr>
              <a:buSzPct val="45000"/>
              <a:buFont typeface="Wingdings" charset="2"/>
              <a:buChar char=""/>
            </a:pPr>
            <a:r>
              <a:rPr lang="en-US" sz="1800" b="0" strike="noStrike" spc="-1">
                <a:latin typeface="Arial"/>
              </a:rPr>
              <a:t>Third Outline Level</a:t>
            </a:r>
          </a:p>
          <a:p>
            <a:pPr marL="1728000" lvl="3" indent="-216000">
              <a:spcBef>
                <a:spcPts val="567"/>
              </a:spcBef>
              <a:buClr>
                <a:srgbClr val="000000"/>
              </a:buClr>
              <a:buSzPct val="75000"/>
              <a:buFont typeface="Symbol" charset="2"/>
              <a:buChar char=""/>
            </a:pPr>
            <a:r>
              <a:rPr lang="en-US" sz="1800" b="0" strike="noStrike" spc="-1">
                <a:latin typeface="Arial"/>
              </a:rPr>
              <a:t>Fourth Outline Level</a:t>
            </a:r>
          </a:p>
          <a:p>
            <a:pPr marL="2160000" lvl="4" indent="-216000">
              <a:spcBef>
                <a:spcPts val="283"/>
              </a:spcBef>
              <a:buClr>
                <a:srgbClr val="000000"/>
              </a:buClr>
              <a:buSzPct val="45000"/>
              <a:buFont typeface="Wingdings" charset="2"/>
              <a:buChar char=""/>
            </a:pPr>
            <a:r>
              <a:rPr lang="en-US" sz="1800" b="0" strike="noStrike" spc="-1">
                <a:latin typeface="Arial"/>
              </a:rPr>
              <a:t>Fifth Outline Level</a:t>
            </a:r>
          </a:p>
          <a:p>
            <a:pPr marL="2592000" lvl="5" indent="-216000">
              <a:spcBef>
                <a:spcPts val="283"/>
              </a:spcBef>
              <a:buClr>
                <a:srgbClr val="000000"/>
              </a:buClr>
              <a:buSzPct val="45000"/>
              <a:buFont typeface="Wingdings" charset="2"/>
              <a:buChar char=""/>
            </a:pPr>
            <a:r>
              <a:rPr lang="en-US" sz="1800" b="0" strike="noStrike" spc="-1">
                <a:latin typeface="Arial"/>
              </a:rPr>
              <a:t>Sixth Outline Level</a:t>
            </a:r>
          </a:p>
          <a:p>
            <a:pPr marL="3024000" lvl="6" indent="-216000">
              <a:spcBef>
                <a:spcPts val="283"/>
              </a:spcBef>
              <a:buClr>
                <a:srgbClr val="000000"/>
              </a:buClr>
              <a:buSzPct val="45000"/>
              <a:buFont typeface="Wingdings" charset="2"/>
              <a:buChar char=""/>
            </a:pPr>
            <a:r>
              <a:rPr lang="en-US" sz="1800" b="0" strike="noStrike" spc="-1">
                <a:latin typeface="Arial"/>
              </a:rPr>
              <a:t>Seventh Outline Level</a:t>
            </a:r>
          </a:p>
        </p:txBody>
      </p:sp>
      <p:sp>
        <p:nvSpPr>
          <p:cNvPr id="192" name="PlaceHolder 3"/>
          <p:cNvSpPr>
            <a:spLocks noGrp="1"/>
          </p:cNvSpPr>
          <p:nvPr>
            <p:ph type="body"/>
          </p:nvPr>
        </p:nvSpPr>
        <p:spPr>
          <a:xfrm>
            <a:off x="6226200" y="1825560"/>
            <a:ext cx="5130720" cy="435060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18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1800" b="0" strike="noStrike" spc="-1">
                <a:latin typeface="Arial"/>
              </a:rPr>
              <a:t>Second Outline Level</a:t>
            </a:r>
          </a:p>
          <a:p>
            <a:pPr marL="1296000" lvl="2" indent="-288000">
              <a:spcBef>
                <a:spcPts val="850"/>
              </a:spcBef>
              <a:buClr>
                <a:srgbClr val="000000"/>
              </a:buClr>
              <a:buSzPct val="45000"/>
              <a:buFont typeface="Wingdings" charset="2"/>
              <a:buChar char=""/>
            </a:pPr>
            <a:r>
              <a:rPr lang="en-US" sz="1800" b="0" strike="noStrike" spc="-1">
                <a:latin typeface="Arial"/>
              </a:rPr>
              <a:t>Third Outline Level</a:t>
            </a:r>
          </a:p>
          <a:p>
            <a:pPr marL="1728000" lvl="3" indent="-216000">
              <a:spcBef>
                <a:spcPts val="567"/>
              </a:spcBef>
              <a:buClr>
                <a:srgbClr val="000000"/>
              </a:buClr>
              <a:buSzPct val="75000"/>
              <a:buFont typeface="Symbol" charset="2"/>
              <a:buChar char=""/>
            </a:pPr>
            <a:r>
              <a:rPr lang="en-US" sz="1800" b="0" strike="noStrike" spc="-1">
                <a:latin typeface="Arial"/>
              </a:rPr>
              <a:t>Fourth Outline Level</a:t>
            </a:r>
          </a:p>
          <a:p>
            <a:pPr marL="2160000" lvl="4" indent="-216000">
              <a:spcBef>
                <a:spcPts val="283"/>
              </a:spcBef>
              <a:buClr>
                <a:srgbClr val="000000"/>
              </a:buClr>
              <a:buSzPct val="45000"/>
              <a:buFont typeface="Wingdings" charset="2"/>
              <a:buChar char=""/>
            </a:pPr>
            <a:r>
              <a:rPr lang="en-US" sz="1800" b="0" strike="noStrike" spc="-1">
                <a:latin typeface="Arial"/>
              </a:rPr>
              <a:t>Fifth Outline Level</a:t>
            </a:r>
          </a:p>
          <a:p>
            <a:pPr marL="2592000" lvl="5" indent="-216000">
              <a:spcBef>
                <a:spcPts val="283"/>
              </a:spcBef>
              <a:buClr>
                <a:srgbClr val="000000"/>
              </a:buClr>
              <a:buSzPct val="45000"/>
              <a:buFont typeface="Wingdings" charset="2"/>
              <a:buChar char=""/>
            </a:pPr>
            <a:r>
              <a:rPr lang="en-US" sz="1800" b="0" strike="noStrike" spc="-1">
                <a:latin typeface="Arial"/>
              </a:rPr>
              <a:t>Sixth Outline Level</a:t>
            </a:r>
          </a:p>
          <a:p>
            <a:pPr marL="3024000" lvl="6" indent="-216000">
              <a:spcBef>
                <a:spcPts val="283"/>
              </a:spcBef>
              <a:buClr>
                <a:srgbClr val="000000"/>
              </a:buClr>
              <a:buSzPct val="45000"/>
              <a:buFont typeface="Wingdings" charset="2"/>
              <a:buChar char=""/>
            </a:pPr>
            <a:r>
              <a:rPr lang="en-US" sz="18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4.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1B9860-1AFF-4827-A857-903F4AAC5979}"/>
              </a:ext>
            </a:extLst>
          </p:cNvPr>
          <p:cNvSpPr>
            <a:spLocks noGrp="1"/>
          </p:cNvSpPr>
          <p:nvPr>
            <p:ph type="title"/>
          </p:nvPr>
        </p:nvSpPr>
        <p:spPr/>
        <p:txBody>
          <a:bodyPr/>
          <a:lstStyle/>
          <a:p>
            <a:r>
              <a:rPr lang="de-DE" dirty="0"/>
              <a:t>Vorhersage der Verkehrslage CVH</a:t>
            </a:r>
          </a:p>
        </p:txBody>
      </p:sp>
      <p:sp>
        <p:nvSpPr>
          <p:cNvPr id="3" name="Textfeld 2">
            <a:extLst>
              <a:ext uri="{FF2B5EF4-FFF2-40B4-BE49-F238E27FC236}">
                <a16:creationId xmlns:a16="http://schemas.microsoft.com/office/drawing/2014/main" id="{E93D2B23-155B-44DF-B141-6C1594A1234E}"/>
              </a:ext>
            </a:extLst>
          </p:cNvPr>
          <p:cNvSpPr txBox="1"/>
          <p:nvPr/>
        </p:nvSpPr>
        <p:spPr>
          <a:xfrm>
            <a:off x="609480" y="3429000"/>
            <a:ext cx="9249508" cy="1815882"/>
          </a:xfrm>
          <a:prstGeom prst="rect">
            <a:avLst/>
          </a:prstGeom>
          <a:noFill/>
        </p:spPr>
        <p:txBody>
          <a:bodyPr wrap="square" rtlCol="0">
            <a:spAutoFit/>
          </a:bodyPr>
          <a:lstStyle/>
          <a:p>
            <a:pPr marL="285750" indent="-285750">
              <a:buFont typeface="Arial" panose="020B0604020202020204" pitchFamily="34" charset="0"/>
              <a:buChar char="•"/>
            </a:pPr>
            <a:r>
              <a:rPr lang="de-DE" sz="2800" dirty="0">
                <a:latin typeface="Calibri" panose="020F0502020204030204" pitchFamily="34" charset="0"/>
                <a:cs typeface="Calibri" panose="020F0502020204030204" pitchFamily="34" charset="0"/>
              </a:rPr>
              <a:t>Datensammlung</a:t>
            </a:r>
          </a:p>
          <a:p>
            <a:pPr marL="285750" indent="-285750">
              <a:buFont typeface="Arial" panose="020B0604020202020204" pitchFamily="34" charset="0"/>
              <a:buChar char="•"/>
            </a:pPr>
            <a:r>
              <a:rPr lang="de-DE" sz="2800" dirty="0">
                <a:latin typeface="Calibri" panose="020F0502020204030204" pitchFamily="34" charset="0"/>
                <a:cs typeface="Calibri" panose="020F0502020204030204" pitchFamily="34" charset="0"/>
              </a:rPr>
              <a:t>Datenergänzung</a:t>
            </a:r>
          </a:p>
          <a:p>
            <a:pPr marL="285750" indent="-285750">
              <a:buFont typeface="Arial" panose="020B0604020202020204" pitchFamily="34" charset="0"/>
              <a:buChar char="•"/>
            </a:pPr>
            <a:r>
              <a:rPr lang="de-DE" sz="2800" dirty="0">
                <a:latin typeface="Calibri" panose="020F0502020204030204" pitchFamily="34" charset="0"/>
                <a:cs typeface="Calibri" panose="020F0502020204030204" pitchFamily="34" charset="0"/>
              </a:rPr>
              <a:t>Vorhersage und Analyse</a:t>
            </a:r>
          </a:p>
          <a:p>
            <a:pPr marL="285750" indent="-285750">
              <a:buFont typeface="Arial" panose="020B0604020202020204" pitchFamily="34" charset="0"/>
              <a:buChar char="•"/>
            </a:pPr>
            <a:endParaRPr lang="de-DE" sz="2800" dirty="0">
              <a:latin typeface="Calibri" panose="020F0502020204030204" pitchFamily="34" charset="0"/>
              <a:cs typeface="Calibri" panose="020F0502020204030204" pitchFamily="34" charset="0"/>
            </a:endParaRPr>
          </a:p>
        </p:txBody>
      </p:sp>
      <p:sp>
        <p:nvSpPr>
          <p:cNvPr id="4" name="Textfeld 3">
            <a:extLst>
              <a:ext uri="{FF2B5EF4-FFF2-40B4-BE49-F238E27FC236}">
                <a16:creationId xmlns:a16="http://schemas.microsoft.com/office/drawing/2014/main" id="{6ED13022-329A-4161-948C-67A0D8816341}"/>
              </a:ext>
            </a:extLst>
          </p:cNvPr>
          <p:cNvSpPr txBox="1"/>
          <p:nvPr/>
        </p:nvSpPr>
        <p:spPr>
          <a:xfrm>
            <a:off x="609480" y="1037253"/>
            <a:ext cx="8065477" cy="369332"/>
          </a:xfrm>
          <a:prstGeom prst="rect">
            <a:avLst/>
          </a:prstGeom>
          <a:noFill/>
        </p:spPr>
        <p:txBody>
          <a:bodyPr wrap="square" rtlCol="0">
            <a:spAutoFit/>
          </a:bodyPr>
          <a:lstStyle/>
          <a:p>
            <a:r>
              <a:rPr lang="de-DE" dirty="0"/>
              <a:t>Von Frederic Aust, Christoph </a:t>
            </a:r>
            <a:r>
              <a:rPr lang="de-DE" dirty="0" err="1"/>
              <a:t>Olberding</a:t>
            </a:r>
            <a:r>
              <a:rPr lang="de-DE" dirty="0"/>
              <a:t> und Luca Sander</a:t>
            </a:r>
          </a:p>
        </p:txBody>
      </p:sp>
    </p:spTree>
    <p:extLst>
      <p:ext uri="{BB962C8B-B14F-4D97-AF65-F5344CB8AC3E}">
        <p14:creationId xmlns:p14="http://schemas.microsoft.com/office/powerpoint/2010/main" val="25302941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35" name="Title 1"/>
          <p:cNvSpPr/>
          <p:nvPr/>
        </p:nvSpPr>
        <p:spPr>
          <a:xfrm>
            <a:off x="838080" y="365040"/>
            <a:ext cx="10514880" cy="1324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90000"/>
              </a:lnSpc>
            </a:pPr>
            <a:r>
              <a:rPr lang="de-DE" sz="4400" dirty="0">
                <a:latin typeface="Calibri" panose="020F0502020204030204" pitchFamily="34" charset="0"/>
                <a:cs typeface="Calibri" panose="020F0502020204030204" pitchFamily="34" charset="0"/>
              </a:rPr>
              <a:t>Datenergänzung</a:t>
            </a:r>
            <a:endParaRPr lang="en-US" sz="4400" b="0" strike="noStrike" spc="-1" dirty="0">
              <a:latin typeface="Calibri" panose="020F0502020204030204" pitchFamily="34" charset="0"/>
              <a:cs typeface="Calibri" panose="020F0502020204030204" pitchFamily="34" charset="0"/>
            </a:endParaRPr>
          </a:p>
        </p:txBody>
      </p:sp>
      <p:sp>
        <p:nvSpPr>
          <p:cNvPr id="236" name="Content Placeholder 2"/>
          <p:cNvSpPr/>
          <p:nvPr/>
        </p:nvSpPr>
        <p:spPr>
          <a:xfrm>
            <a:off x="838080" y="1825560"/>
            <a:ext cx="10514880" cy="4350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marL="228600" indent="-227880">
              <a:lnSpc>
                <a:spcPct val="90000"/>
              </a:lnSpc>
              <a:spcBef>
                <a:spcPts val="1001"/>
              </a:spcBef>
              <a:buClr>
                <a:srgbClr val="000000"/>
              </a:buClr>
              <a:buFont typeface="Arial"/>
              <a:buChar char="•"/>
            </a:pPr>
            <a:r>
              <a:rPr lang="de-DE" sz="2800" b="0" strike="noStrike" spc="-1" dirty="0">
                <a:solidFill>
                  <a:srgbClr val="000000"/>
                </a:solidFill>
                <a:latin typeface="Calibri" panose="020F0502020204030204" pitchFamily="34" charset="0"/>
                <a:cs typeface="Calibri" panose="020F0502020204030204" pitchFamily="34" charset="0"/>
              </a:rPr>
              <a:t>Löcher im Datenbestand</a:t>
            </a:r>
            <a:endParaRPr lang="en-US" sz="2800" b="0" strike="noStrike" spc="-1" dirty="0">
              <a:latin typeface="Calibri" panose="020F0502020204030204" pitchFamily="34" charset="0"/>
              <a:cs typeface="Calibri" panose="020F0502020204030204" pitchFamily="34" charset="0"/>
            </a:endParaRPr>
          </a:p>
          <a:p>
            <a:pPr marL="228600" indent="-227880">
              <a:lnSpc>
                <a:spcPct val="90000"/>
              </a:lnSpc>
              <a:spcBef>
                <a:spcPts val="1001"/>
              </a:spcBef>
              <a:buClr>
                <a:srgbClr val="000000"/>
              </a:buClr>
              <a:buFont typeface="Arial"/>
              <a:buChar char="•"/>
            </a:pPr>
            <a:r>
              <a:rPr lang="de-DE" sz="2800" b="0" strike="noStrike" spc="-1" dirty="0">
                <a:solidFill>
                  <a:srgbClr val="000000"/>
                </a:solidFill>
                <a:latin typeface="Calibri" panose="020F0502020204030204" pitchFamily="34" charset="0"/>
                <a:cs typeface="Calibri" panose="020F0502020204030204" pitchFamily="34" charset="0"/>
              </a:rPr>
              <a:t>Auffüllen durch </a:t>
            </a:r>
            <a:r>
              <a:rPr lang="de-DE" sz="2800" b="0" strike="noStrike" spc="-1" dirty="0" err="1">
                <a:solidFill>
                  <a:srgbClr val="000000"/>
                </a:solidFill>
                <a:latin typeface="Calibri" panose="020F0502020204030204" pitchFamily="34" charset="0"/>
                <a:cs typeface="Calibri" panose="020F0502020204030204" pitchFamily="34" charset="0"/>
              </a:rPr>
              <a:t>Imputertechniken</a:t>
            </a:r>
            <a:r>
              <a:rPr lang="de-DE" sz="2800" b="0" strike="noStrike" spc="-1" dirty="0">
                <a:solidFill>
                  <a:srgbClr val="000000"/>
                </a:solidFill>
                <a:latin typeface="Calibri" panose="020F0502020204030204" pitchFamily="34" charset="0"/>
                <a:cs typeface="Calibri" panose="020F0502020204030204" pitchFamily="34" charset="0"/>
              </a:rPr>
              <a:t>?</a:t>
            </a:r>
            <a:endParaRPr lang="en-US" sz="2800" b="0" strike="noStrike" spc="-1" dirty="0">
              <a:latin typeface="Calibri" panose="020F0502020204030204" pitchFamily="34" charset="0"/>
              <a:cs typeface="Calibri" panose="020F0502020204030204" pitchFamily="34" charset="0"/>
            </a:endParaRPr>
          </a:p>
          <a:p>
            <a:pPr marL="685800" lvl="1" indent="-227880">
              <a:lnSpc>
                <a:spcPct val="90000"/>
              </a:lnSpc>
              <a:spcBef>
                <a:spcPts val="499"/>
              </a:spcBef>
              <a:buClr>
                <a:srgbClr val="000000"/>
              </a:buClr>
              <a:buFont typeface="Arial"/>
              <a:buChar char="•"/>
            </a:pPr>
            <a:r>
              <a:rPr lang="de-DE" sz="2400" b="0" strike="noStrike" spc="-1" dirty="0">
                <a:solidFill>
                  <a:srgbClr val="000000"/>
                </a:solidFill>
                <a:latin typeface="Calibri" panose="020F0502020204030204" pitchFamily="34" charset="0"/>
                <a:cs typeface="Calibri" panose="020F0502020204030204" pitchFamily="34" charset="0"/>
              </a:rPr>
              <a:t>weglassen</a:t>
            </a:r>
            <a:endParaRPr lang="en-US" sz="2400" b="0" strike="noStrike" spc="-1" dirty="0">
              <a:latin typeface="Calibri" panose="020F0502020204030204" pitchFamily="34" charset="0"/>
              <a:cs typeface="Calibri" panose="020F0502020204030204" pitchFamily="34" charset="0"/>
            </a:endParaRPr>
          </a:p>
          <a:p>
            <a:pPr marL="685800" lvl="1" indent="-227880">
              <a:lnSpc>
                <a:spcPct val="90000"/>
              </a:lnSpc>
              <a:spcBef>
                <a:spcPts val="499"/>
              </a:spcBef>
              <a:buClr>
                <a:srgbClr val="000000"/>
              </a:buClr>
              <a:buFont typeface="Arial"/>
              <a:buChar char="•"/>
            </a:pPr>
            <a:r>
              <a:rPr lang="de-DE" sz="2400" b="0" strike="noStrike" spc="-1" dirty="0">
                <a:solidFill>
                  <a:srgbClr val="000000"/>
                </a:solidFill>
                <a:latin typeface="Calibri" panose="020F0502020204030204" pitchFamily="34" charset="0"/>
                <a:cs typeface="Calibri" panose="020F0502020204030204" pitchFamily="34" charset="0"/>
              </a:rPr>
              <a:t>Median</a:t>
            </a:r>
            <a:endParaRPr lang="en-US" sz="2400" b="0" strike="noStrike" spc="-1" dirty="0">
              <a:latin typeface="Calibri" panose="020F0502020204030204" pitchFamily="34" charset="0"/>
              <a:cs typeface="Calibri" panose="020F0502020204030204" pitchFamily="34" charset="0"/>
            </a:endParaRPr>
          </a:p>
          <a:p>
            <a:pPr marL="685800" lvl="1" indent="-227880">
              <a:lnSpc>
                <a:spcPct val="90000"/>
              </a:lnSpc>
              <a:spcBef>
                <a:spcPts val="499"/>
              </a:spcBef>
              <a:buClr>
                <a:srgbClr val="000000"/>
              </a:buClr>
              <a:buFont typeface="Arial"/>
              <a:buChar char="•"/>
            </a:pPr>
            <a:r>
              <a:rPr lang="de-DE" sz="2400" b="0" strike="noStrike" spc="-1" dirty="0">
                <a:solidFill>
                  <a:srgbClr val="000000"/>
                </a:solidFill>
                <a:latin typeface="Calibri" panose="020F0502020204030204" pitchFamily="34" charset="0"/>
                <a:cs typeface="Calibri" panose="020F0502020204030204" pitchFamily="34" charset="0"/>
              </a:rPr>
              <a:t>Mittelwert</a:t>
            </a:r>
            <a:endParaRPr lang="en-US" sz="2400" b="0" strike="noStrike" spc="-1" dirty="0">
              <a:latin typeface="Calibri" panose="020F0502020204030204" pitchFamily="34" charset="0"/>
              <a:cs typeface="Calibri" panose="020F0502020204030204" pitchFamily="34" charset="0"/>
            </a:endParaRPr>
          </a:p>
          <a:p>
            <a:pPr marL="685800" lvl="1" indent="-227880">
              <a:lnSpc>
                <a:spcPct val="90000"/>
              </a:lnSpc>
              <a:spcBef>
                <a:spcPts val="499"/>
              </a:spcBef>
              <a:buClr>
                <a:srgbClr val="000000"/>
              </a:buClr>
              <a:buFont typeface="Arial"/>
              <a:buChar char="•"/>
            </a:pPr>
            <a:r>
              <a:rPr lang="de-DE" sz="2400" b="0" strike="noStrike" spc="-1" dirty="0">
                <a:solidFill>
                  <a:srgbClr val="000000"/>
                </a:solidFill>
                <a:latin typeface="Calibri" panose="020F0502020204030204" pitchFamily="34" charset="0"/>
                <a:cs typeface="Calibri" panose="020F0502020204030204" pitchFamily="34" charset="0"/>
              </a:rPr>
              <a:t>Lernverfahren</a:t>
            </a:r>
            <a:endParaRPr lang="en-US" sz="2400" b="0" strike="noStrike" spc="-1" dirty="0">
              <a:latin typeface="Calibri" panose="020F0502020204030204" pitchFamily="34" charset="0"/>
              <a:cs typeface="Calibri" panose="020F050202020403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37" name="Title 1"/>
          <p:cNvSpPr/>
          <p:nvPr/>
        </p:nvSpPr>
        <p:spPr>
          <a:xfrm>
            <a:off x="838080" y="365040"/>
            <a:ext cx="10514880" cy="1324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90000"/>
              </a:lnSpc>
            </a:pPr>
            <a:r>
              <a:rPr lang="de-DE" sz="4400" b="0" strike="noStrike" spc="-1" dirty="0">
                <a:solidFill>
                  <a:srgbClr val="000000"/>
                </a:solidFill>
                <a:latin typeface="Calibri" panose="020F0502020204030204" pitchFamily="34" charset="0"/>
                <a:cs typeface="Calibri" panose="020F0502020204030204" pitchFamily="34" charset="0"/>
              </a:rPr>
              <a:t>Daten ergänzen</a:t>
            </a:r>
            <a:endParaRPr lang="en-US" sz="4400" b="0" strike="noStrike" spc="-1" dirty="0">
              <a:latin typeface="Calibri" panose="020F0502020204030204" pitchFamily="34" charset="0"/>
              <a:cs typeface="Calibri" panose="020F0502020204030204" pitchFamily="34" charset="0"/>
            </a:endParaRPr>
          </a:p>
        </p:txBody>
      </p:sp>
      <p:sp>
        <p:nvSpPr>
          <p:cNvPr id="238" name="Content Placeholder 2"/>
          <p:cNvSpPr/>
          <p:nvPr/>
        </p:nvSpPr>
        <p:spPr>
          <a:xfrm>
            <a:off x="838080" y="1825560"/>
            <a:ext cx="10514880" cy="4350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90000"/>
              </a:lnSpc>
              <a:spcBef>
                <a:spcPts val="1001"/>
              </a:spcBef>
              <a:tabLst>
                <a:tab pos="0" algn="l"/>
              </a:tabLst>
            </a:pPr>
            <a:r>
              <a:rPr lang="de-DE" sz="2800" b="0" strike="noStrike" spc="-1" dirty="0">
                <a:solidFill>
                  <a:srgbClr val="000000"/>
                </a:solidFill>
                <a:latin typeface="Calibri" panose="020F0502020204030204" pitchFamily="34" charset="0"/>
                <a:cs typeface="Calibri" panose="020F0502020204030204" pitchFamily="34" charset="0"/>
              </a:rPr>
              <a:t>   Lernverfahren(ANN):					Mittelwert:</a:t>
            </a:r>
            <a:endParaRPr lang="en-US" sz="2800" b="0" strike="noStrike" spc="-1" dirty="0">
              <a:latin typeface="Calibri" panose="020F0502020204030204" pitchFamily="34" charset="0"/>
              <a:cs typeface="Calibri" panose="020F0502020204030204" pitchFamily="34" charset="0"/>
            </a:endParaRPr>
          </a:p>
          <a:p>
            <a:pPr>
              <a:lnSpc>
                <a:spcPct val="90000"/>
              </a:lnSpc>
              <a:spcBef>
                <a:spcPts val="1001"/>
              </a:spcBef>
              <a:tabLst>
                <a:tab pos="0" algn="l"/>
              </a:tabLst>
            </a:pPr>
            <a:endParaRPr lang="en-US" sz="2800" b="0" strike="noStrike" spc="-1" dirty="0">
              <a:latin typeface="Calibri" panose="020F0502020204030204" pitchFamily="34" charset="0"/>
              <a:cs typeface="Calibri" panose="020F0502020204030204" pitchFamily="34" charset="0"/>
            </a:endParaRPr>
          </a:p>
          <a:p>
            <a:pPr>
              <a:lnSpc>
                <a:spcPct val="90000"/>
              </a:lnSpc>
              <a:spcBef>
                <a:spcPts val="1001"/>
              </a:spcBef>
              <a:tabLst>
                <a:tab pos="0" algn="l"/>
              </a:tabLst>
            </a:pPr>
            <a:endParaRPr lang="en-US" sz="2800" b="0" strike="noStrike" spc="-1" dirty="0">
              <a:latin typeface="Calibri" panose="020F0502020204030204" pitchFamily="34" charset="0"/>
              <a:cs typeface="Calibri" panose="020F0502020204030204" pitchFamily="34" charset="0"/>
            </a:endParaRPr>
          </a:p>
          <a:p>
            <a:pPr>
              <a:lnSpc>
                <a:spcPct val="90000"/>
              </a:lnSpc>
              <a:spcBef>
                <a:spcPts val="1001"/>
              </a:spcBef>
              <a:tabLst>
                <a:tab pos="0" algn="l"/>
              </a:tabLst>
            </a:pPr>
            <a:endParaRPr lang="en-US" sz="2800" b="0" strike="noStrike" spc="-1" dirty="0">
              <a:latin typeface="Calibri" panose="020F0502020204030204" pitchFamily="34" charset="0"/>
              <a:cs typeface="Calibri" panose="020F0502020204030204" pitchFamily="34" charset="0"/>
            </a:endParaRPr>
          </a:p>
          <a:p>
            <a:pPr>
              <a:lnSpc>
                <a:spcPct val="90000"/>
              </a:lnSpc>
              <a:spcBef>
                <a:spcPts val="1001"/>
              </a:spcBef>
              <a:tabLst>
                <a:tab pos="0" algn="l"/>
              </a:tabLst>
            </a:pPr>
            <a:r>
              <a:rPr lang="de-DE" sz="2800" b="0" strike="noStrike" spc="-1" dirty="0">
                <a:solidFill>
                  <a:srgbClr val="000000"/>
                </a:solidFill>
                <a:latin typeface="Calibri" panose="020F0502020204030204" pitchFamily="34" charset="0"/>
                <a:cs typeface="Calibri" panose="020F0502020204030204" pitchFamily="34" charset="0"/>
              </a:rPr>
              <a:t>   Lernverfahren(Forest):                         		Median:</a:t>
            </a:r>
            <a:endParaRPr lang="en-US" sz="2800" b="0" strike="noStrike" spc="-1" dirty="0">
              <a:latin typeface="Calibri" panose="020F0502020204030204" pitchFamily="34" charset="0"/>
              <a:cs typeface="Calibri" panose="020F0502020204030204" pitchFamily="34" charset="0"/>
            </a:endParaRPr>
          </a:p>
        </p:txBody>
      </p:sp>
      <p:pic>
        <p:nvPicPr>
          <p:cNvPr id="239" name="Picture 4"/>
          <p:cNvPicPr/>
          <p:nvPr/>
        </p:nvPicPr>
        <p:blipFill>
          <a:blip r:embed="rId3"/>
          <a:stretch/>
        </p:blipFill>
        <p:spPr>
          <a:xfrm>
            <a:off x="703080" y="2533320"/>
            <a:ext cx="4610160" cy="313560"/>
          </a:xfrm>
          <a:prstGeom prst="rect">
            <a:avLst/>
          </a:prstGeom>
          <a:ln w="0">
            <a:noFill/>
          </a:ln>
        </p:spPr>
      </p:pic>
      <p:pic>
        <p:nvPicPr>
          <p:cNvPr id="240" name="Picture 5"/>
          <p:cNvPicPr/>
          <p:nvPr/>
        </p:nvPicPr>
        <p:blipFill>
          <a:blip r:embed="rId4"/>
          <a:stretch/>
        </p:blipFill>
        <p:spPr>
          <a:xfrm>
            <a:off x="6730560" y="2537640"/>
            <a:ext cx="4286160" cy="313560"/>
          </a:xfrm>
          <a:prstGeom prst="rect">
            <a:avLst/>
          </a:prstGeom>
          <a:ln w="0">
            <a:noFill/>
          </a:ln>
        </p:spPr>
      </p:pic>
      <p:pic>
        <p:nvPicPr>
          <p:cNvPr id="241" name="Picture 6"/>
          <p:cNvPicPr/>
          <p:nvPr/>
        </p:nvPicPr>
        <p:blipFill>
          <a:blip r:embed="rId5"/>
          <a:stretch/>
        </p:blipFill>
        <p:spPr>
          <a:xfrm>
            <a:off x="6730560" y="4555080"/>
            <a:ext cx="4286160" cy="342360"/>
          </a:xfrm>
          <a:prstGeom prst="rect">
            <a:avLst/>
          </a:prstGeom>
          <a:ln w="0">
            <a:noFill/>
          </a:ln>
        </p:spPr>
      </p:pic>
      <p:pic>
        <p:nvPicPr>
          <p:cNvPr id="242" name="Picture 7"/>
          <p:cNvPicPr/>
          <p:nvPr/>
        </p:nvPicPr>
        <p:blipFill>
          <a:blip r:embed="rId6"/>
          <a:stretch/>
        </p:blipFill>
        <p:spPr>
          <a:xfrm>
            <a:off x="703080" y="3021840"/>
            <a:ext cx="4610160" cy="332640"/>
          </a:xfrm>
          <a:prstGeom prst="rect">
            <a:avLst/>
          </a:prstGeom>
          <a:ln w="0">
            <a:noFill/>
          </a:ln>
        </p:spPr>
      </p:pic>
      <p:pic>
        <p:nvPicPr>
          <p:cNvPr id="243" name="Picture 8"/>
          <p:cNvPicPr/>
          <p:nvPr/>
        </p:nvPicPr>
        <p:blipFill>
          <a:blip r:embed="rId7"/>
          <a:stretch/>
        </p:blipFill>
        <p:spPr>
          <a:xfrm>
            <a:off x="703080" y="4555080"/>
            <a:ext cx="5114880" cy="342360"/>
          </a:xfrm>
          <a:prstGeom prst="rect">
            <a:avLst/>
          </a:prstGeom>
          <a:ln w="0">
            <a:noFill/>
          </a:ln>
        </p:spPr>
      </p:pic>
      <p:pic>
        <p:nvPicPr>
          <p:cNvPr id="244" name="Picture 9"/>
          <p:cNvPicPr/>
          <p:nvPr/>
        </p:nvPicPr>
        <p:blipFill>
          <a:blip r:embed="rId8"/>
          <a:stretch/>
        </p:blipFill>
        <p:spPr>
          <a:xfrm>
            <a:off x="703080" y="5062680"/>
            <a:ext cx="5124600" cy="313560"/>
          </a:xfrm>
          <a:prstGeom prst="rect">
            <a:avLst/>
          </a:prstGeom>
          <a:ln w="0">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45" name="Title 1"/>
          <p:cNvSpPr/>
          <p:nvPr/>
        </p:nvSpPr>
        <p:spPr>
          <a:xfrm>
            <a:off x="838080" y="365040"/>
            <a:ext cx="10514880" cy="1324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90000"/>
              </a:lnSpc>
            </a:pPr>
            <a:r>
              <a:rPr lang="de-DE" sz="4400" dirty="0">
                <a:latin typeface="Calibri" panose="020F0502020204030204" pitchFamily="34" charset="0"/>
                <a:cs typeface="Calibri" panose="020F0502020204030204" pitchFamily="34" charset="0"/>
              </a:rPr>
              <a:t>Datenergänzung</a:t>
            </a:r>
            <a:endParaRPr lang="en-US" sz="4400" b="0" strike="noStrike" spc="-1" dirty="0">
              <a:latin typeface="Calibri" panose="020F0502020204030204" pitchFamily="34" charset="0"/>
              <a:cs typeface="Calibri" panose="020F0502020204030204" pitchFamily="34" charset="0"/>
            </a:endParaRPr>
          </a:p>
        </p:txBody>
      </p:sp>
      <p:sp>
        <p:nvSpPr>
          <p:cNvPr id="246" name="Content Placeholder 2"/>
          <p:cNvSpPr/>
          <p:nvPr/>
        </p:nvSpPr>
        <p:spPr>
          <a:xfrm>
            <a:off x="838080" y="1825560"/>
            <a:ext cx="10514880" cy="4350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oAutofit/>
          </a:bodyPr>
          <a:lstStyle/>
          <a:p>
            <a:pPr marL="228600" indent="-227880">
              <a:lnSpc>
                <a:spcPct val="90000"/>
              </a:lnSpc>
              <a:spcBef>
                <a:spcPts val="1001"/>
              </a:spcBef>
              <a:buClr>
                <a:srgbClr val="000000"/>
              </a:buClr>
              <a:buFont typeface="Arial"/>
              <a:buChar char="•"/>
            </a:pPr>
            <a:r>
              <a:rPr lang="de-DE" sz="2800" b="0" strike="noStrike" spc="-1" dirty="0">
                <a:solidFill>
                  <a:srgbClr val="000000"/>
                </a:solidFill>
                <a:latin typeface="Calibri" panose="020F0502020204030204" pitchFamily="34" charset="0"/>
                <a:cs typeface="Calibri" panose="020F0502020204030204" pitchFamily="34" charset="0"/>
              </a:rPr>
              <a:t>Effizienz</a:t>
            </a:r>
            <a:endParaRPr lang="en-US" sz="2800" b="0" strike="noStrike" spc="-1" dirty="0">
              <a:latin typeface="Calibri" panose="020F0502020204030204" pitchFamily="34" charset="0"/>
              <a:cs typeface="Calibri" panose="020F0502020204030204" pitchFamily="34" charset="0"/>
            </a:endParaRPr>
          </a:p>
          <a:p>
            <a:pPr marL="685800" lvl="1" indent="-227880">
              <a:lnSpc>
                <a:spcPct val="90000"/>
              </a:lnSpc>
              <a:spcBef>
                <a:spcPts val="499"/>
              </a:spcBef>
              <a:buClr>
                <a:srgbClr val="000000"/>
              </a:buClr>
              <a:buFont typeface="Arial"/>
              <a:buChar char="•"/>
            </a:pPr>
            <a:r>
              <a:rPr lang="de-DE" sz="2400" b="0" strike="noStrike" spc="-1" dirty="0">
                <a:solidFill>
                  <a:srgbClr val="000000"/>
                </a:solidFill>
                <a:latin typeface="Calibri" panose="020F0502020204030204" pitchFamily="34" charset="0"/>
                <a:cs typeface="Calibri" panose="020F0502020204030204" pitchFamily="34" charset="0"/>
              </a:rPr>
              <a:t>Methode</a:t>
            </a:r>
            <a:endParaRPr lang="en-US" sz="2400" b="0" strike="noStrike" spc="-1" dirty="0">
              <a:latin typeface="Calibri" panose="020F0502020204030204" pitchFamily="34" charset="0"/>
              <a:cs typeface="Calibri" panose="020F0502020204030204" pitchFamily="34" charset="0"/>
            </a:endParaRPr>
          </a:p>
          <a:p>
            <a:pPr marL="685800" lvl="1" indent="-227880">
              <a:lnSpc>
                <a:spcPct val="90000"/>
              </a:lnSpc>
              <a:spcBef>
                <a:spcPts val="499"/>
              </a:spcBef>
              <a:buClr>
                <a:srgbClr val="000000"/>
              </a:buClr>
              <a:buFont typeface="Arial"/>
              <a:buChar char="•"/>
            </a:pPr>
            <a:r>
              <a:rPr lang="de-DE" sz="2400" b="0" strike="noStrike" spc="-1" dirty="0">
                <a:solidFill>
                  <a:srgbClr val="000000"/>
                </a:solidFill>
                <a:latin typeface="Calibri" panose="020F0502020204030204" pitchFamily="34" charset="0"/>
                <a:cs typeface="Calibri" panose="020F0502020204030204" pitchFamily="34" charset="0"/>
              </a:rPr>
              <a:t>Menge der fehlenden Daten</a:t>
            </a:r>
            <a:endParaRPr lang="en-US" sz="2400" b="0" strike="noStrike" spc="-1" dirty="0">
              <a:latin typeface="Calibri" panose="020F0502020204030204" pitchFamily="34" charset="0"/>
              <a:cs typeface="Calibri" panose="020F050202020403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47" name="Rechteck 246"/>
          <p:cNvSpPr/>
          <p:nvPr/>
        </p:nvSpPr>
        <p:spPr>
          <a:xfrm>
            <a:off x="685800" y="2561040"/>
            <a:ext cx="10514880" cy="13248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nSpc>
                <a:spcPct val="100000"/>
              </a:lnSpc>
            </a:pPr>
            <a:r>
              <a:rPr lang="de-DE" sz="4400" b="0" strike="noStrike" spc="-1" dirty="0">
                <a:solidFill>
                  <a:srgbClr val="000000"/>
                </a:solidFill>
                <a:latin typeface="Calibri"/>
              </a:rPr>
              <a:t>Vorhersage und Analyse (Luca Sander)</a:t>
            </a:r>
            <a:endParaRPr lang="en-US" sz="4400" b="0" strike="noStrike" spc="-1" dirty="0">
              <a:latin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48" name="Rechteck 247"/>
          <p:cNvSpPr/>
          <p:nvPr/>
        </p:nvSpPr>
        <p:spPr>
          <a:xfrm>
            <a:off x="609480" y="273240"/>
            <a:ext cx="10972080" cy="11444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pPr>
            <a:r>
              <a:rPr lang="en-US" sz="4400" b="0" strike="noStrike" spc="-1" dirty="0" err="1">
                <a:latin typeface="Calibri" panose="020F0502020204030204" pitchFamily="34" charset="0"/>
                <a:cs typeface="Calibri" panose="020F0502020204030204" pitchFamily="34" charset="0"/>
              </a:rPr>
              <a:t>Klassifizierung</a:t>
            </a:r>
            <a:r>
              <a:rPr lang="en-US" sz="4400" b="0" strike="noStrike" spc="-1" dirty="0">
                <a:latin typeface="Calibri" panose="020F0502020204030204" pitchFamily="34" charset="0"/>
                <a:cs typeface="Calibri" panose="020F0502020204030204" pitchFamily="34" charset="0"/>
              </a:rPr>
              <a:t> des Problems</a:t>
            </a:r>
          </a:p>
        </p:txBody>
      </p:sp>
      <p:sp>
        <p:nvSpPr>
          <p:cNvPr id="249" name="Rechteck 248"/>
          <p:cNvSpPr/>
          <p:nvPr/>
        </p:nvSpPr>
        <p:spPr>
          <a:xfrm>
            <a:off x="609480" y="1604520"/>
            <a:ext cx="10972080" cy="3976920"/>
          </a:xfrm>
          <a:prstGeom prst="rect">
            <a:avLst/>
          </a:prstGeom>
          <a:noFill/>
          <a:ln w="0">
            <a:noFill/>
          </a:ln>
        </p:spPr>
        <p:style>
          <a:lnRef idx="0">
            <a:scrgbClr r="0" g="0" b="0"/>
          </a:lnRef>
          <a:fillRef idx="0">
            <a:scrgbClr r="0" g="0" b="0"/>
          </a:fillRef>
          <a:effectRef idx="0">
            <a:scrgbClr r="0" g="0" b="0"/>
          </a:effectRef>
          <a:fontRef idx="minor"/>
        </p:style>
        <p:txBody>
          <a:bodyPr lIns="0" tIns="0" rIns="0" bIns="0">
            <a:noAutofit/>
          </a:bodyPr>
          <a:lstStyle/>
          <a:p>
            <a:pPr>
              <a:lnSpc>
                <a:spcPct val="100000"/>
              </a:lnSpc>
            </a:pPr>
            <a:endParaRPr lang="en-US" sz="2800" b="0" strike="noStrike" spc="-1" dirty="0">
              <a:latin typeface="Calibri" panose="020F0502020204030204" pitchFamily="34" charset="0"/>
              <a:cs typeface="Calibri" panose="020F0502020204030204" pitchFamily="34" charset="0"/>
            </a:endParaRPr>
          </a:p>
          <a:p>
            <a:pPr marL="216000" indent="-215640">
              <a:lnSpc>
                <a:spcPct val="100000"/>
              </a:lnSpc>
              <a:buClr>
                <a:srgbClr val="000000"/>
              </a:buClr>
              <a:buSzPct val="45000"/>
              <a:buFont typeface="Wingdings" charset="2"/>
              <a:buChar char=""/>
            </a:pPr>
            <a:r>
              <a:rPr lang="en-US" sz="2800" b="0" strike="noStrike" spc="-1" dirty="0" err="1">
                <a:latin typeface="Calibri" panose="020F0502020204030204" pitchFamily="34" charset="0"/>
                <a:cs typeface="Calibri" panose="020F0502020204030204" pitchFamily="34" charset="0"/>
              </a:rPr>
              <a:t>Regressionsproblem</a:t>
            </a:r>
            <a:endParaRPr lang="en-US" sz="2800" b="0" strike="noStrike" spc="-1" dirty="0">
              <a:latin typeface="Calibri" panose="020F0502020204030204" pitchFamily="34" charset="0"/>
              <a:cs typeface="Calibri" panose="020F0502020204030204" pitchFamily="34" charset="0"/>
            </a:endParaRPr>
          </a:p>
          <a:p>
            <a:pPr marL="432000" lvl="1" indent="-215640">
              <a:lnSpc>
                <a:spcPct val="100000"/>
              </a:lnSpc>
              <a:buClr>
                <a:srgbClr val="000000"/>
              </a:buClr>
              <a:buSzPct val="45000"/>
              <a:buFont typeface="Wingdings" charset="2"/>
              <a:buChar char=""/>
            </a:pPr>
            <a:r>
              <a:rPr lang="en-US" sz="2800" b="0" strike="noStrike" spc="-1" dirty="0" err="1">
                <a:latin typeface="Calibri" panose="020F0502020204030204" pitchFamily="34" charset="0"/>
                <a:cs typeface="Calibri" panose="020F0502020204030204" pitchFamily="34" charset="0"/>
              </a:rPr>
              <a:t>Kontinuierliche</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Werte</a:t>
            </a:r>
            <a:endParaRPr lang="en-US" sz="2800" b="0" strike="noStrike" spc="-1" dirty="0">
              <a:latin typeface="Calibri" panose="020F0502020204030204" pitchFamily="34" charset="0"/>
              <a:cs typeface="Calibri" panose="020F0502020204030204" pitchFamily="34" charset="0"/>
            </a:endParaRPr>
          </a:p>
          <a:p>
            <a:pPr marL="216000" indent="-215640">
              <a:lnSpc>
                <a:spcPct val="100000"/>
              </a:lnSpc>
              <a:buClr>
                <a:srgbClr val="000000"/>
              </a:buClr>
              <a:buSzPct val="45000"/>
              <a:buFont typeface="Wingdings" charset="2"/>
              <a:buChar char=""/>
            </a:pPr>
            <a:r>
              <a:rPr lang="en-US" sz="2800" b="0" strike="noStrike" spc="-1" dirty="0" err="1">
                <a:latin typeface="Calibri" panose="020F0502020204030204" pitchFamily="34" charset="0"/>
                <a:cs typeface="Calibri" panose="020F0502020204030204" pitchFamily="34" charset="0"/>
              </a:rPr>
              <a:t>Überwachtes</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Lernen</a:t>
            </a:r>
            <a:endParaRPr lang="en-US" sz="2800" b="0" strike="noStrike" spc="-1" dirty="0">
              <a:latin typeface="Calibri" panose="020F0502020204030204" pitchFamily="34" charset="0"/>
              <a:cs typeface="Calibri" panose="020F0502020204030204" pitchFamily="34" charset="0"/>
            </a:endParaRPr>
          </a:p>
          <a:p>
            <a:pPr marL="432000" lvl="1" indent="-215640">
              <a:lnSpc>
                <a:spcPct val="100000"/>
              </a:lnSpc>
              <a:buClr>
                <a:srgbClr val="000000"/>
              </a:buClr>
              <a:buSzPct val="45000"/>
              <a:buFont typeface="Wingdings" charset="2"/>
              <a:buChar char=""/>
            </a:pPr>
            <a:r>
              <a:rPr lang="en-US" sz="2800" b="0" strike="noStrike" spc="-1" dirty="0" err="1">
                <a:latin typeface="Calibri" panose="020F0502020204030204" pitchFamily="34" charset="0"/>
                <a:cs typeface="Calibri" panose="020F0502020204030204" pitchFamily="34" charset="0"/>
              </a:rPr>
              <a:t>Ergebnisse</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sind</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während</a:t>
            </a:r>
            <a:r>
              <a:rPr lang="en-US" sz="2800" b="0" strike="noStrike" spc="-1" dirty="0">
                <a:latin typeface="Calibri" panose="020F0502020204030204" pitchFamily="34" charset="0"/>
                <a:cs typeface="Calibri" panose="020F0502020204030204" pitchFamily="34" charset="0"/>
              </a:rPr>
              <a:t> des </a:t>
            </a:r>
            <a:r>
              <a:rPr lang="en-US" sz="2800" b="0" strike="noStrike" spc="-1" dirty="0" err="1">
                <a:latin typeface="Calibri" panose="020F0502020204030204" pitchFamily="34" charset="0"/>
                <a:cs typeface="Calibri" panose="020F0502020204030204" pitchFamily="34" charset="0"/>
              </a:rPr>
              <a:t>Lernprozesses</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bekannt</a:t>
            </a:r>
            <a:endParaRPr lang="en-US" sz="2800" b="0" strike="noStrike" spc="-1" dirty="0">
              <a:latin typeface="Calibri" panose="020F0502020204030204" pitchFamily="34" charset="0"/>
              <a:cs typeface="Calibri" panose="020F050202020403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50" name="Rechteck 249"/>
          <p:cNvSpPr/>
          <p:nvPr/>
        </p:nvSpPr>
        <p:spPr>
          <a:xfrm>
            <a:off x="838080" y="365040"/>
            <a:ext cx="10514880" cy="13248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nSpc>
                <a:spcPct val="100000"/>
              </a:lnSpc>
            </a:pPr>
            <a:r>
              <a:rPr lang="de-DE" sz="4400" b="0" strike="noStrike" spc="-1" dirty="0">
                <a:solidFill>
                  <a:srgbClr val="000000"/>
                </a:solidFill>
                <a:latin typeface="Calibri"/>
              </a:rPr>
              <a:t>Wahl eines Verfahrens</a:t>
            </a:r>
            <a:endParaRPr lang="en-US" sz="4400" b="0" strike="noStrike" spc="-1" dirty="0">
              <a:latin typeface="Arial"/>
            </a:endParaRPr>
          </a:p>
        </p:txBody>
      </p:sp>
      <p:sp>
        <p:nvSpPr>
          <p:cNvPr id="251" name="Rechteck 250"/>
          <p:cNvSpPr/>
          <p:nvPr/>
        </p:nvSpPr>
        <p:spPr>
          <a:xfrm>
            <a:off x="838080" y="1825560"/>
            <a:ext cx="10514880" cy="43506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marL="216000" indent="-215640">
              <a:lnSpc>
                <a:spcPct val="100000"/>
              </a:lnSpc>
              <a:buClr>
                <a:srgbClr val="000000"/>
              </a:buClr>
              <a:buSzPct val="45000"/>
              <a:buFont typeface="Wingdings" charset="2"/>
              <a:buChar char=""/>
            </a:pPr>
            <a:r>
              <a:rPr lang="en-US" sz="2800" b="0" strike="noStrike" spc="-1" dirty="0">
                <a:latin typeface="Calibri" panose="020F0502020204030204" pitchFamily="34" charset="0"/>
                <a:cs typeface="Calibri" panose="020F0502020204030204" pitchFamily="34" charset="0"/>
              </a:rPr>
              <a:t>Random Forrest</a:t>
            </a:r>
          </a:p>
          <a:p>
            <a:pPr marL="432000" lvl="1" indent="-215640">
              <a:lnSpc>
                <a:spcPct val="100000"/>
              </a:lnSpc>
              <a:buClr>
                <a:srgbClr val="000000"/>
              </a:buClr>
              <a:buSzPct val="45000"/>
              <a:buFont typeface="Wingdings" charset="2"/>
              <a:buChar char=""/>
            </a:pPr>
            <a:r>
              <a:rPr lang="en-US" sz="2800" b="0" strike="noStrike" spc="-1" dirty="0" err="1">
                <a:latin typeface="Calibri" panose="020F0502020204030204" pitchFamily="34" charset="0"/>
                <a:cs typeface="Calibri" panose="020F0502020204030204" pitchFamily="34" charset="0"/>
              </a:rPr>
              <a:t>Eignet</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sich</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auch</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bei</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Regressionsproblemen</a:t>
            </a:r>
            <a:endParaRPr lang="en-US" sz="2800" b="0" strike="noStrike" spc="-1" dirty="0">
              <a:latin typeface="Calibri" panose="020F0502020204030204" pitchFamily="34" charset="0"/>
              <a:cs typeface="Calibri" panose="020F0502020204030204" pitchFamily="34" charset="0"/>
            </a:endParaRPr>
          </a:p>
          <a:p>
            <a:pPr marL="432000" lvl="1" indent="-215640">
              <a:lnSpc>
                <a:spcPct val="100000"/>
              </a:lnSpc>
              <a:buClr>
                <a:srgbClr val="000000"/>
              </a:buClr>
              <a:buSzPct val="45000"/>
              <a:buFont typeface="Wingdings" charset="2"/>
              <a:buChar char=""/>
            </a:pPr>
            <a:r>
              <a:rPr lang="en-US" sz="2800" b="0" strike="noStrike" spc="-1" dirty="0" err="1">
                <a:latin typeface="Calibri" panose="020F0502020204030204" pitchFamily="34" charset="0"/>
                <a:cs typeface="Calibri" panose="020F0502020204030204" pitchFamily="34" charset="0"/>
              </a:rPr>
              <a:t>Geringe</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Anfälligkeit</a:t>
            </a:r>
            <a:r>
              <a:rPr lang="en-US" sz="2800" b="0" strike="noStrike" spc="-1" dirty="0">
                <a:latin typeface="Calibri" panose="020F0502020204030204" pitchFamily="34" charset="0"/>
                <a:cs typeface="Calibri" panose="020F0502020204030204" pitchFamily="34" charset="0"/>
              </a:rPr>
              <a:t> auf </a:t>
            </a:r>
            <a:r>
              <a:rPr lang="en-US" sz="2800" b="0" strike="noStrike" spc="-1" dirty="0" err="1">
                <a:latin typeface="Calibri" panose="020F0502020204030204" pitchFamily="34" charset="0"/>
                <a:cs typeface="Calibri" panose="020F0502020204030204" pitchFamily="34" charset="0"/>
              </a:rPr>
              <a:t>Überanpassung</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aufgrund</a:t>
            </a:r>
            <a:r>
              <a:rPr lang="en-US" sz="2800" b="0" strike="noStrike" spc="-1" dirty="0">
                <a:latin typeface="Calibri" panose="020F0502020204030204" pitchFamily="34" charset="0"/>
                <a:cs typeface="Calibri" panose="020F0502020204030204" pitchFamily="34" charset="0"/>
              </a:rPr>
              <a:t> der </a:t>
            </a:r>
            <a:r>
              <a:rPr lang="en-US" sz="2800" b="0" strike="noStrike" spc="-1" dirty="0" err="1">
                <a:latin typeface="Calibri" panose="020F0502020204030204" pitchFamily="34" charset="0"/>
                <a:cs typeface="Calibri" panose="020F0502020204030204" pitchFamily="34" charset="0"/>
              </a:rPr>
              <a:t>hohen</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Varianz</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innerhalb</a:t>
            </a:r>
            <a:r>
              <a:rPr lang="en-US" sz="2800" b="0" strike="noStrike" spc="-1" dirty="0">
                <a:latin typeface="Calibri" panose="020F0502020204030204" pitchFamily="34" charset="0"/>
                <a:cs typeface="Calibri" panose="020F0502020204030204" pitchFamily="34" charset="0"/>
              </a:rPr>
              <a:t> des Random Forest</a:t>
            </a:r>
          </a:p>
          <a:p>
            <a:pPr marL="648000" lvl="2" indent="-215640">
              <a:lnSpc>
                <a:spcPct val="100000"/>
              </a:lnSpc>
              <a:buClr>
                <a:srgbClr val="000000"/>
              </a:buClr>
              <a:buSzPct val="45000"/>
              <a:buFont typeface="Wingdings" charset="2"/>
              <a:buChar char=""/>
            </a:pPr>
            <a:r>
              <a:rPr lang="en-US" sz="2800" b="0" strike="noStrike" spc="-1" dirty="0" err="1">
                <a:latin typeface="Calibri" panose="020F0502020204030204" pitchFamily="34" charset="0"/>
                <a:cs typeface="Calibri" panose="020F0502020204030204" pitchFamily="34" charset="0"/>
              </a:rPr>
              <a:t>Insbesondere</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Wichtig</a:t>
            </a:r>
            <a:r>
              <a:rPr lang="en-US" sz="2800" b="0" strike="noStrike" spc="-1" dirty="0">
                <a:latin typeface="Calibri" panose="020F0502020204030204" pitchFamily="34" charset="0"/>
                <a:cs typeface="Calibri" panose="020F0502020204030204" pitchFamily="34" charset="0"/>
              </a:rPr>
              <a:t>, da es </a:t>
            </a:r>
            <a:r>
              <a:rPr lang="en-US" sz="2800" b="0" strike="noStrike" spc="-1" dirty="0" err="1">
                <a:latin typeface="Calibri" panose="020F0502020204030204" pitchFamily="34" charset="0"/>
                <a:cs typeface="Calibri" panose="020F0502020204030204" pitchFamily="34" charset="0"/>
              </a:rPr>
              <a:t>während</a:t>
            </a:r>
            <a:r>
              <a:rPr lang="en-US" sz="2800" b="0" strike="noStrike" spc="-1" dirty="0">
                <a:latin typeface="Calibri" panose="020F0502020204030204" pitchFamily="34" charset="0"/>
                <a:cs typeface="Calibri" panose="020F0502020204030204" pitchFamily="34" charset="0"/>
              </a:rPr>
              <a:t> der </a:t>
            </a:r>
            <a:r>
              <a:rPr lang="en-US" sz="2800" b="0" strike="noStrike" spc="-1" dirty="0" err="1">
                <a:latin typeface="Calibri" panose="020F0502020204030204" pitchFamily="34" charset="0"/>
                <a:cs typeface="Calibri" panose="020F0502020204030204" pitchFamily="34" charset="0"/>
              </a:rPr>
              <a:t>Datensammlung</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zu</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Ausnahmesituationen</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kam</a:t>
            </a:r>
            <a:r>
              <a:rPr lang="en-US" sz="2800" b="0" strike="noStrike" spc="-1" dirty="0">
                <a:latin typeface="Calibri" panose="020F0502020204030204" pitchFamily="34" charset="0"/>
                <a:cs typeface="Calibri" panose="020F0502020204030204" pitchFamily="34" charset="0"/>
              </a:rPr>
              <a:t> (Lockdown, </a:t>
            </a:r>
            <a:r>
              <a:rPr lang="en-US" sz="2800" b="0" strike="noStrike" spc="-1" dirty="0" err="1">
                <a:latin typeface="Calibri" panose="020F0502020204030204" pitchFamily="34" charset="0"/>
                <a:cs typeface="Calibri" panose="020F0502020204030204" pitchFamily="34" charset="0"/>
              </a:rPr>
              <a:t>Kältewelle</a:t>
            </a:r>
            <a:r>
              <a:rPr lang="en-US" sz="2800" b="0" strike="noStrike" spc="-1" dirty="0">
                <a:latin typeface="Calibri" panose="020F0502020204030204" pitchFamily="34" charset="0"/>
                <a:cs typeface="Calibri" panose="020F0502020204030204" pitchFamily="34" charset="0"/>
              </a:rPr>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52" name="Rechteck 251"/>
          <p:cNvSpPr/>
          <p:nvPr/>
        </p:nvSpPr>
        <p:spPr>
          <a:xfrm>
            <a:off x="838080" y="365040"/>
            <a:ext cx="10514880" cy="13248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nSpc>
                <a:spcPct val="100000"/>
              </a:lnSpc>
            </a:pPr>
            <a:r>
              <a:rPr lang="de-DE" sz="4400" b="0" strike="noStrike" spc="-1" dirty="0">
                <a:solidFill>
                  <a:srgbClr val="000000"/>
                </a:solidFill>
                <a:latin typeface="Calibri"/>
              </a:rPr>
              <a:t>Datenvorbereitung</a:t>
            </a:r>
            <a:endParaRPr lang="en-US" sz="4400" b="0" strike="noStrike" spc="-1" dirty="0">
              <a:latin typeface="Arial"/>
            </a:endParaRPr>
          </a:p>
        </p:txBody>
      </p:sp>
      <p:sp>
        <p:nvSpPr>
          <p:cNvPr id="253" name="Rechteck 252"/>
          <p:cNvSpPr/>
          <p:nvPr/>
        </p:nvSpPr>
        <p:spPr>
          <a:xfrm>
            <a:off x="838080" y="1825560"/>
            <a:ext cx="10514880" cy="43506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marL="216000" indent="-215640">
              <a:lnSpc>
                <a:spcPct val="100000"/>
              </a:lnSpc>
              <a:buClr>
                <a:srgbClr val="000000"/>
              </a:buClr>
              <a:buSzPct val="45000"/>
              <a:buFont typeface="Wingdings" charset="2"/>
              <a:buChar char=""/>
            </a:pPr>
            <a:r>
              <a:rPr lang="en-US" sz="2800" b="0" strike="noStrike" spc="-1" dirty="0" err="1">
                <a:latin typeface="Calibri" panose="020F0502020204030204" pitchFamily="34" charset="0"/>
                <a:cs typeface="Calibri" panose="020F0502020204030204" pitchFamily="34" charset="0"/>
              </a:rPr>
              <a:t>Datenaufbereitung</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mittels</a:t>
            </a:r>
            <a:r>
              <a:rPr lang="en-US" sz="2800" b="0" strike="noStrike" spc="-1" dirty="0">
                <a:latin typeface="Calibri" panose="020F0502020204030204" pitchFamily="34" charset="0"/>
                <a:cs typeface="Calibri" panose="020F0502020204030204" pitchFamily="34" charset="0"/>
              </a:rPr>
              <a:t> Pandas</a:t>
            </a:r>
          </a:p>
          <a:p>
            <a:pPr marL="432000" lvl="1" indent="-215640">
              <a:lnSpc>
                <a:spcPct val="100000"/>
              </a:lnSpc>
              <a:buClr>
                <a:srgbClr val="000000"/>
              </a:buClr>
              <a:buSzPct val="45000"/>
              <a:buFont typeface="Wingdings" charset="2"/>
              <a:buChar char=""/>
            </a:pPr>
            <a:r>
              <a:rPr lang="en-US" sz="2800" b="0" strike="noStrike" spc="-1" dirty="0" err="1">
                <a:latin typeface="Calibri" panose="020F0502020204030204" pitchFamily="34" charset="0"/>
                <a:cs typeface="Calibri" panose="020F0502020204030204" pitchFamily="34" charset="0"/>
              </a:rPr>
              <a:t>Extraktion</a:t>
            </a:r>
            <a:r>
              <a:rPr lang="en-US" sz="2800" b="0" strike="noStrike" spc="-1" dirty="0">
                <a:latin typeface="Calibri" panose="020F0502020204030204" pitchFamily="34" charset="0"/>
                <a:cs typeface="Calibri" panose="020F0502020204030204" pitchFamily="34" charset="0"/>
              </a:rPr>
              <a:t> des </a:t>
            </a:r>
            <a:r>
              <a:rPr lang="en-US" sz="2800" b="0" strike="noStrike" spc="-1" dirty="0" err="1">
                <a:latin typeface="Calibri" panose="020F0502020204030204" pitchFamily="34" charset="0"/>
                <a:cs typeface="Calibri" panose="020F0502020204030204" pitchFamily="34" charset="0"/>
              </a:rPr>
              <a:t>Zielortes</a:t>
            </a:r>
            <a:r>
              <a:rPr lang="en-US" sz="2800" b="0" strike="noStrike" spc="-1" dirty="0">
                <a:latin typeface="Calibri" panose="020F0502020204030204" pitchFamily="34" charset="0"/>
                <a:cs typeface="Calibri" panose="020F0502020204030204" pitchFamily="34" charset="0"/>
              </a:rPr>
              <a:t>, der </a:t>
            </a:r>
            <a:r>
              <a:rPr lang="en-US" sz="2800" b="0" strike="noStrike" spc="-1" dirty="0" err="1">
                <a:latin typeface="Calibri" panose="020F0502020204030204" pitchFamily="34" charset="0"/>
                <a:cs typeface="Calibri" panose="020F0502020204030204" pitchFamily="34" charset="0"/>
              </a:rPr>
              <a:t>Entfernung</a:t>
            </a:r>
            <a:r>
              <a:rPr lang="en-US" sz="2800" b="0" strike="noStrike" spc="-1" dirty="0">
                <a:latin typeface="Calibri" panose="020F0502020204030204" pitchFamily="34" charset="0"/>
                <a:cs typeface="Calibri" panose="020F0502020204030204" pitchFamily="34" charset="0"/>
              </a:rPr>
              <a:t>, der Dauer und des </a:t>
            </a:r>
            <a:r>
              <a:rPr lang="en-US" sz="2800" b="0" strike="noStrike" spc="-1" dirty="0" err="1">
                <a:latin typeface="Calibri" panose="020F0502020204030204" pitchFamily="34" charset="0"/>
                <a:cs typeface="Calibri" panose="020F0502020204030204" pitchFamily="34" charset="0"/>
              </a:rPr>
              <a:t>Zeitstempels</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aus</a:t>
            </a:r>
            <a:r>
              <a:rPr lang="en-US" sz="2800" b="0" strike="noStrike" spc="-1" dirty="0">
                <a:latin typeface="Calibri" panose="020F0502020204030204" pitchFamily="34" charset="0"/>
                <a:cs typeface="Calibri" panose="020F0502020204030204" pitchFamily="34" charset="0"/>
              </a:rPr>
              <a:t> der </a:t>
            </a:r>
            <a:r>
              <a:rPr lang="en-US" sz="2800" b="0" strike="noStrike" spc="-1" dirty="0" err="1">
                <a:latin typeface="Calibri" panose="020F0502020204030204" pitchFamily="34" charset="0"/>
                <a:cs typeface="Calibri" panose="020F0502020204030204" pitchFamily="34" charset="0"/>
              </a:rPr>
              <a:t>Datenbank</a:t>
            </a:r>
            <a:endParaRPr lang="en-US" sz="2800" b="0" strike="noStrike" spc="-1" dirty="0">
              <a:latin typeface="Calibri" panose="020F0502020204030204" pitchFamily="34" charset="0"/>
              <a:cs typeface="Calibri" panose="020F0502020204030204" pitchFamily="34" charset="0"/>
            </a:endParaRPr>
          </a:p>
          <a:p>
            <a:pPr marL="432000" lvl="1" indent="-215640">
              <a:lnSpc>
                <a:spcPct val="100000"/>
              </a:lnSpc>
              <a:buClr>
                <a:srgbClr val="000000"/>
              </a:buClr>
              <a:buSzPct val="45000"/>
              <a:buFont typeface="Wingdings" charset="2"/>
              <a:buChar char=""/>
            </a:pPr>
            <a:r>
              <a:rPr lang="en-US" sz="2800" b="0" strike="noStrike" spc="-1" dirty="0" err="1">
                <a:latin typeface="Calibri" panose="020F0502020204030204" pitchFamily="34" charset="0"/>
                <a:cs typeface="Calibri" panose="020F0502020204030204" pitchFamily="34" charset="0"/>
              </a:rPr>
              <a:t>Aufteilung</a:t>
            </a:r>
            <a:r>
              <a:rPr lang="en-US" sz="2800" b="0" strike="noStrike" spc="-1" dirty="0">
                <a:latin typeface="Calibri" panose="020F0502020204030204" pitchFamily="34" charset="0"/>
                <a:cs typeface="Calibri" panose="020F0502020204030204" pitchFamily="34" charset="0"/>
              </a:rPr>
              <a:t> des </a:t>
            </a:r>
            <a:r>
              <a:rPr lang="en-US" sz="2800" b="0" strike="noStrike" spc="-1" dirty="0" err="1">
                <a:latin typeface="Calibri" panose="020F0502020204030204" pitchFamily="34" charset="0"/>
                <a:cs typeface="Calibri" panose="020F0502020204030204" pitchFamily="34" charset="0"/>
              </a:rPr>
              <a:t>Zeitstempels</a:t>
            </a:r>
            <a:r>
              <a:rPr lang="en-US" sz="2800" b="0" strike="noStrike" spc="-1" dirty="0">
                <a:latin typeface="Calibri" panose="020F0502020204030204" pitchFamily="34" charset="0"/>
                <a:cs typeface="Calibri" panose="020F0502020204030204" pitchFamily="34" charset="0"/>
              </a:rPr>
              <a:t> in Jahre, </a:t>
            </a:r>
            <a:r>
              <a:rPr lang="en-US" sz="2800" b="0" strike="noStrike" spc="-1" dirty="0" err="1">
                <a:latin typeface="Calibri" panose="020F0502020204030204" pitchFamily="34" charset="0"/>
                <a:cs typeface="Calibri" panose="020F0502020204030204" pitchFamily="34" charset="0"/>
              </a:rPr>
              <a:t>Monate</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Tage</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Stunden</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Minuten</a:t>
            </a:r>
            <a:r>
              <a:rPr lang="en-US" sz="2800" b="0" strike="noStrike" spc="-1" dirty="0">
                <a:latin typeface="Calibri" panose="020F0502020204030204" pitchFamily="34" charset="0"/>
                <a:cs typeface="Calibri" panose="020F0502020204030204" pitchFamily="34" charset="0"/>
              </a:rPr>
              <a:t>.</a:t>
            </a:r>
          </a:p>
          <a:p>
            <a:pPr marL="432000" lvl="1" indent="-215640">
              <a:lnSpc>
                <a:spcPct val="100000"/>
              </a:lnSpc>
              <a:buClr>
                <a:srgbClr val="000000"/>
              </a:buClr>
              <a:buSzPct val="45000"/>
              <a:buFont typeface="Wingdings" charset="2"/>
              <a:buChar char=""/>
            </a:pPr>
            <a:r>
              <a:rPr lang="en-US" sz="2800" b="0" strike="noStrike" spc="-1" dirty="0" err="1">
                <a:latin typeface="Calibri" panose="020F0502020204030204" pitchFamily="34" charset="0"/>
                <a:cs typeface="Calibri" panose="020F0502020204030204" pitchFamily="34" charset="0"/>
              </a:rPr>
              <a:t>Ermittlung</a:t>
            </a:r>
            <a:r>
              <a:rPr lang="en-US" sz="2800" b="0" strike="noStrike" spc="-1" dirty="0">
                <a:latin typeface="Calibri" panose="020F0502020204030204" pitchFamily="34" charset="0"/>
                <a:cs typeface="Calibri" panose="020F0502020204030204" pitchFamily="34" charset="0"/>
              </a:rPr>
              <a:t> der </a:t>
            </a:r>
            <a:r>
              <a:rPr lang="en-US" sz="2800" b="0" strike="noStrike" spc="-1" dirty="0" err="1">
                <a:latin typeface="Calibri" panose="020F0502020204030204" pitchFamily="34" charset="0"/>
                <a:cs typeface="Calibri" panose="020F0502020204030204" pitchFamily="34" charset="0"/>
              </a:rPr>
              <a:t>Wochentage</a:t>
            </a:r>
            <a:endParaRPr lang="en-US" sz="2800" b="0" strike="noStrike" spc="-1" dirty="0">
              <a:latin typeface="Calibri" panose="020F0502020204030204" pitchFamily="34" charset="0"/>
              <a:cs typeface="Calibri" panose="020F0502020204030204" pitchFamily="34" charset="0"/>
            </a:endParaRPr>
          </a:p>
          <a:p>
            <a:pPr marL="432000" lvl="1" indent="-215640">
              <a:lnSpc>
                <a:spcPct val="100000"/>
              </a:lnSpc>
              <a:buClr>
                <a:srgbClr val="000000"/>
              </a:buClr>
              <a:buSzPct val="45000"/>
              <a:buFont typeface="Wingdings" charset="2"/>
              <a:buChar char=""/>
            </a:pPr>
            <a:r>
              <a:rPr lang="en-US" sz="2800" b="0" strike="noStrike" spc="-1" dirty="0">
                <a:latin typeface="Calibri" panose="020F0502020204030204" pitchFamily="34" charset="0"/>
                <a:cs typeface="Calibri" panose="020F0502020204030204" pitchFamily="34" charset="0"/>
              </a:rPr>
              <a:t>One-Hot-Encoding der </a:t>
            </a:r>
            <a:r>
              <a:rPr lang="en-US" sz="2800" b="0" strike="noStrike" spc="-1" dirty="0" err="1">
                <a:latin typeface="Calibri" panose="020F0502020204030204" pitchFamily="34" charset="0"/>
                <a:cs typeface="Calibri" panose="020F0502020204030204" pitchFamily="34" charset="0"/>
              </a:rPr>
              <a:t>Wochentage</a:t>
            </a:r>
            <a:r>
              <a:rPr lang="en-US" sz="2800" b="0" strike="noStrike" spc="-1" dirty="0">
                <a:latin typeface="Calibri" panose="020F0502020204030204" pitchFamily="34" charset="0"/>
                <a:cs typeface="Calibri" panose="020F0502020204030204" pitchFamily="34" charset="0"/>
              </a:rPr>
              <a:t> und der </a:t>
            </a:r>
            <a:r>
              <a:rPr lang="en-US" sz="2800" b="0" strike="noStrike" spc="-1" dirty="0" err="1">
                <a:latin typeface="Calibri" panose="020F0502020204030204" pitchFamily="34" charset="0"/>
                <a:cs typeface="Calibri" panose="020F0502020204030204" pitchFamily="34" charset="0"/>
              </a:rPr>
              <a:t>Zielorte</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lieferten</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minimale</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Verbesserungen</a:t>
            </a:r>
            <a:endParaRPr lang="en-US" sz="2800" b="0" strike="noStrike" spc="-1" dirty="0">
              <a:latin typeface="Calibri" panose="020F0502020204030204" pitchFamily="34" charset="0"/>
              <a:cs typeface="Calibri" panose="020F0502020204030204" pitchFamily="34" charset="0"/>
            </a:endParaRPr>
          </a:p>
          <a:p>
            <a:pPr marL="432000" lvl="1" indent="-215640">
              <a:lnSpc>
                <a:spcPct val="100000"/>
              </a:lnSpc>
              <a:buClr>
                <a:srgbClr val="000000"/>
              </a:buClr>
              <a:buSzPct val="45000"/>
              <a:buFont typeface="Wingdings" charset="2"/>
              <a:buChar char=""/>
            </a:pPr>
            <a:r>
              <a:rPr lang="en-US" sz="2800" b="0" strike="noStrike" spc="-1" dirty="0" err="1">
                <a:latin typeface="Calibri" panose="020F0502020204030204" pitchFamily="34" charset="0"/>
                <a:cs typeface="Calibri" panose="020F0502020204030204" pitchFamily="34" charset="0"/>
              </a:rPr>
              <a:t>Trennen</a:t>
            </a:r>
            <a:r>
              <a:rPr lang="en-US" sz="2800" b="0" strike="noStrike" spc="-1" dirty="0">
                <a:latin typeface="Calibri" panose="020F0502020204030204" pitchFamily="34" charset="0"/>
                <a:cs typeface="Calibri" panose="020F0502020204030204" pitchFamily="34" charset="0"/>
              </a:rPr>
              <a:t> von Features und Labels</a:t>
            </a:r>
          </a:p>
          <a:p>
            <a:pPr marL="432000" lvl="1" indent="-215640">
              <a:lnSpc>
                <a:spcPct val="100000"/>
              </a:lnSpc>
              <a:buClr>
                <a:srgbClr val="000000"/>
              </a:buClr>
              <a:buSzPct val="45000"/>
              <a:buFont typeface="Wingdings" charset="2"/>
              <a:buChar char=""/>
            </a:pPr>
            <a:r>
              <a:rPr lang="en-US" sz="2800" b="0" strike="noStrike" spc="-1" dirty="0" err="1">
                <a:latin typeface="Calibri" panose="020F0502020204030204" pitchFamily="34" charset="0"/>
                <a:cs typeface="Calibri" panose="020F0502020204030204" pitchFamily="34" charset="0"/>
              </a:rPr>
              <a:t>Aufteilen</a:t>
            </a:r>
            <a:r>
              <a:rPr lang="en-US" sz="2800" b="0" strike="noStrike" spc="-1" dirty="0">
                <a:latin typeface="Calibri" panose="020F0502020204030204" pitchFamily="34" charset="0"/>
                <a:cs typeface="Calibri" panose="020F0502020204030204" pitchFamily="34" charset="0"/>
              </a:rPr>
              <a:t> des Trainings- und </a:t>
            </a:r>
            <a:r>
              <a:rPr lang="en-US" sz="2800" b="0" strike="noStrike" spc="-1" dirty="0" err="1">
                <a:latin typeface="Calibri" panose="020F0502020204030204" pitchFamily="34" charset="0"/>
                <a:cs typeface="Calibri" panose="020F0502020204030204" pitchFamily="34" charset="0"/>
              </a:rPr>
              <a:t>Testsets</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mittels</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Sklearn</a:t>
            </a:r>
            <a:r>
              <a:rPr lang="en-US" sz="2800" b="0" strike="noStrike" spc="-1" dirty="0">
                <a:latin typeface="Calibri" panose="020F0502020204030204" pitchFamily="34" charset="0"/>
                <a:cs typeface="Calibri" panose="020F0502020204030204" pitchFamily="34" charset="0"/>
              </a:rPr>
              <a: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54" name="Rechteck 253"/>
          <p:cNvSpPr/>
          <p:nvPr/>
        </p:nvSpPr>
        <p:spPr>
          <a:xfrm>
            <a:off x="838080" y="365040"/>
            <a:ext cx="10514880" cy="13248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nSpc>
                <a:spcPct val="100000"/>
              </a:lnSpc>
            </a:pPr>
            <a:r>
              <a:rPr lang="de-DE" sz="4400" b="0" strike="noStrike" spc="-1" dirty="0">
                <a:solidFill>
                  <a:srgbClr val="000000"/>
                </a:solidFill>
                <a:latin typeface="Calibri"/>
              </a:rPr>
              <a:t>Vorhersage und Performance</a:t>
            </a:r>
            <a:endParaRPr lang="en-US" sz="4400" b="0" strike="noStrike" spc="-1" dirty="0">
              <a:latin typeface="Arial"/>
            </a:endParaRPr>
          </a:p>
        </p:txBody>
      </p:sp>
      <p:sp>
        <p:nvSpPr>
          <p:cNvPr id="255" name="Rechteck 254"/>
          <p:cNvSpPr/>
          <p:nvPr/>
        </p:nvSpPr>
        <p:spPr>
          <a:xfrm>
            <a:off x="838080" y="1825560"/>
            <a:ext cx="10514880" cy="435060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a:bodyPr>
          <a:lstStyle/>
          <a:p>
            <a:pPr marL="432000" indent="-323640">
              <a:lnSpc>
                <a:spcPct val="100000"/>
              </a:lnSpc>
              <a:spcBef>
                <a:spcPts val="1417"/>
              </a:spcBef>
              <a:buClr>
                <a:srgbClr val="000000"/>
              </a:buClr>
              <a:buSzPct val="45000"/>
              <a:buFont typeface="Wingdings" charset="2"/>
              <a:buChar char=""/>
            </a:pPr>
            <a:r>
              <a:rPr lang="de-DE" sz="2800" b="0" strike="noStrike" spc="-1" dirty="0" err="1">
                <a:solidFill>
                  <a:srgbClr val="000000"/>
                </a:solidFill>
                <a:latin typeface="Calibri" panose="020F0502020204030204" pitchFamily="34" charset="0"/>
                <a:cs typeface="Calibri" panose="020F0502020204030204" pitchFamily="34" charset="0"/>
              </a:rPr>
              <a:t>Sklearn’s</a:t>
            </a:r>
            <a:r>
              <a:rPr lang="de-DE" sz="2800" b="0" strike="noStrike" spc="-1" dirty="0">
                <a:solidFill>
                  <a:srgbClr val="000000"/>
                </a:solidFill>
                <a:latin typeface="Calibri" panose="020F0502020204030204" pitchFamily="34" charset="0"/>
                <a:cs typeface="Calibri" panose="020F0502020204030204" pitchFamily="34" charset="0"/>
              </a:rPr>
              <a:t> Random Forest Regressor</a:t>
            </a:r>
            <a:endParaRPr lang="en-US" sz="2800" b="0" strike="noStrike" spc="-1" dirty="0">
              <a:latin typeface="Calibri" panose="020F0502020204030204" pitchFamily="34" charset="0"/>
              <a:cs typeface="Calibri" panose="020F0502020204030204" pitchFamily="34" charset="0"/>
            </a:endParaRPr>
          </a:p>
          <a:p>
            <a:pPr marL="432000" indent="-323640">
              <a:lnSpc>
                <a:spcPct val="100000"/>
              </a:lnSpc>
              <a:spcBef>
                <a:spcPts val="1417"/>
              </a:spcBef>
              <a:buClr>
                <a:srgbClr val="000000"/>
              </a:buClr>
              <a:buSzPct val="45000"/>
              <a:buFont typeface="Wingdings" charset="2"/>
              <a:buChar char=""/>
            </a:pPr>
            <a:r>
              <a:rPr lang="de-DE" sz="2800" b="0" strike="noStrike" spc="-1" dirty="0">
                <a:solidFill>
                  <a:srgbClr val="000000"/>
                </a:solidFill>
                <a:latin typeface="Calibri" panose="020F0502020204030204" pitchFamily="34" charset="0"/>
                <a:cs typeface="Calibri" panose="020F0502020204030204" pitchFamily="34" charset="0"/>
              </a:rPr>
              <a:t>Vorerst Standardparameter</a:t>
            </a:r>
            <a:endParaRPr lang="en-US" sz="2800" b="0" strike="noStrike" spc="-1" dirty="0">
              <a:latin typeface="Calibri" panose="020F0502020204030204" pitchFamily="34" charset="0"/>
              <a:cs typeface="Calibri" panose="020F0502020204030204" pitchFamily="34" charset="0"/>
            </a:endParaRPr>
          </a:p>
          <a:p>
            <a:pPr marL="432000" indent="-323640">
              <a:lnSpc>
                <a:spcPct val="100000"/>
              </a:lnSpc>
              <a:spcBef>
                <a:spcPts val="1417"/>
              </a:spcBef>
              <a:buClr>
                <a:srgbClr val="000000"/>
              </a:buClr>
              <a:buSzPct val="45000"/>
              <a:buFont typeface="Wingdings" charset="2"/>
              <a:buChar char=""/>
            </a:pPr>
            <a:r>
              <a:rPr lang="de-DE" sz="2800" b="0" strike="noStrike" spc="-1" dirty="0">
                <a:solidFill>
                  <a:srgbClr val="000000"/>
                </a:solidFill>
                <a:latin typeface="Calibri" panose="020F0502020204030204" pitchFamily="34" charset="0"/>
                <a:cs typeface="Calibri" panose="020F0502020204030204" pitchFamily="34" charset="0"/>
              </a:rPr>
              <a:t>Genauigkeit von 98.85%</a:t>
            </a:r>
            <a:endParaRPr lang="en-US" sz="2800" b="0" strike="noStrike" spc="-1" dirty="0">
              <a:latin typeface="Calibri" panose="020F0502020204030204" pitchFamily="34" charset="0"/>
              <a:cs typeface="Calibri" panose="020F0502020204030204" pitchFamily="34" charset="0"/>
            </a:endParaRPr>
          </a:p>
          <a:p>
            <a:pPr marL="432000" indent="-323640">
              <a:lnSpc>
                <a:spcPct val="100000"/>
              </a:lnSpc>
              <a:spcBef>
                <a:spcPts val="1417"/>
              </a:spcBef>
              <a:buClr>
                <a:srgbClr val="000000"/>
              </a:buClr>
              <a:buSzPct val="45000"/>
              <a:buFont typeface="Wingdings" charset="2"/>
              <a:buChar char=""/>
            </a:pPr>
            <a:r>
              <a:rPr lang="de-DE" sz="2800" b="0" strike="noStrike" spc="-1" dirty="0">
                <a:solidFill>
                  <a:srgbClr val="000000"/>
                </a:solidFill>
                <a:latin typeface="Calibri" panose="020F0502020204030204" pitchFamily="34" charset="0"/>
                <a:cs typeface="Calibri" panose="020F0502020204030204" pitchFamily="34" charset="0"/>
              </a:rPr>
              <a:t>Absoluter Fehler von 22 Sekunden bei einer durchschnittlichen Strecke von 30 Kilometers und einer Fahrzeit von 32 Minuten</a:t>
            </a:r>
            <a:endParaRPr lang="en-US" sz="2800" b="0" strike="noStrike" spc="-1" dirty="0">
              <a:latin typeface="Calibri" panose="020F0502020204030204" pitchFamily="34" charset="0"/>
              <a:cs typeface="Calibri" panose="020F050202020403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56" name="Rechteck 255"/>
          <p:cNvSpPr/>
          <p:nvPr/>
        </p:nvSpPr>
        <p:spPr>
          <a:xfrm>
            <a:off x="838080" y="365040"/>
            <a:ext cx="10514880" cy="13248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nSpc>
                <a:spcPct val="100000"/>
              </a:lnSpc>
            </a:pPr>
            <a:r>
              <a:rPr lang="de-DE" sz="4400" b="0" strike="noStrike" spc="-1" dirty="0">
                <a:solidFill>
                  <a:srgbClr val="000000"/>
                </a:solidFill>
                <a:latin typeface="Calibri"/>
              </a:rPr>
              <a:t>Hyperparameteroptimierung</a:t>
            </a:r>
            <a:endParaRPr lang="en-US" sz="4400" b="0" strike="noStrike" spc="-1" dirty="0">
              <a:latin typeface="Arial"/>
            </a:endParaRPr>
          </a:p>
        </p:txBody>
      </p:sp>
      <p:sp>
        <p:nvSpPr>
          <p:cNvPr id="257" name="Rechteck 256"/>
          <p:cNvSpPr/>
          <p:nvPr/>
        </p:nvSpPr>
        <p:spPr>
          <a:xfrm>
            <a:off x="838080" y="1825560"/>
            <a:ext cx="10514880" cy="435060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a:bodyPr>
          <a:lstStyle/>
          <a:p>
            <a:pPr marL="432000" indent="-323640">
              <a:lnSpc>
                <a:spcPct val="100000"/>
              </a:lnSpc>
              <a:spcBef>
                <a:spcPts val="1417"/>
              </a:spcBef>
              <a:buClr>
                <a:srgbClr val="000000"/>
              </a:buClr>
              <a:buSzPct val="45000"/>
              <a:buFont typeface="Wingdings" charset="2"/>
              <a:buChar char=""/>
            </a:pPr>
            <a:r>
              <a:rPr lang="de-DE" sz="2800" b="0" strike="noStrike" spc="-1" dirty="0">
                <a:solidFill>
                  <a:srgbClr val="000000"/>
                </a:solidFill>
                <a:latin typeface="Calibri" panose="020F0502020204030204" pitchFamily="34" charset="0"/>
                <a:cs typeface="Calibri" panose="020F0502020204030204" pitchFamily="34" charset="0"/>
              </a:rPr>
              <a:t>Kann das Ergebnis durch das Ändern der Standardparameter weiter verbessert werden?</a:t>
            </a:r>
            <a:endParaRPr lang="en-US" sz="2800" b="0" strike="noStrike" spc="-1" dirty="0">
              <a:latin typeface="Calibri" panose="020F0502020204030204" pitchFamily="34" charset="0"/>
              <a:cs typeface="Calibri" panose="020F0502020204030204" pitchFamily="34" charset="0"/>
            </a:endParaRPr>
          </a:p>
          <a:p>
            <a:pPr marL="432000" indent="-323640">
              <a:lnSpc>
                <a:spcPct val="100000"/>
              </a:lnSpc>
              <a:spcBef>
                <a:spcPts val="1417"/>
              </a:spcBef>
              <a:buClr>
                <a:srgbClr val="000000"/>
              </a:buClr>
              <a:buSzPct val="45000"/>
              <a:buFont typeface="Wingdings" charset="2"/>
              <a:buChar char=""/>
            </a:pPr>
            <a:r>
              <a:rPr lang="de-DE" sz="2800" b="0" strike="noStrike" spc="-1" dirty="0">
                <a:solidFill>
                  <a:srgbClr val="000000"/>
                </a:solidFill>
                <a:latin typeface="Calibri" panose="020F0502020204030204" pitchFamily="34" charset="0"/>
                <a:cs typeface="Calibri" panose="020F0502020204030204" pitchFamily="34" charset="0"/>
              </a:rPr>
              <a:t>Suche der optimalen Parameter mit dem </a:t>
            </a:r>
            <a:r>
              <a:rPr lang="de-DE" sz="2800" b="0" strike="noStrike" spc="-1" dirty="0" err="1">
                <a:solidFill>
                  <a:srgbClr val="000000"/>
                </a:solidFill>
                <a:latin typeface="Calibri" panose="020F0502020204030204" pitchFamily="34" charset="0"/>
                <a:cs typeface="Calibri" panose="020F0502020204030204" pitchFamily="34" charset="0"/>
              </a:rPr>
              <a:t>Grid</a:t>
            </a:r>
            <a:r>
              <a:rPr lang="de-DE" sz="2800" b="0" strike="noStrike" spc="-1" dirty="0">
                <a:solidFill>
                  <a:srgbClr val="000000"/>
                </a:solidFill>
                <a:latin typeface="Calibri" panose="020F0502020204030204" pitchFamily="34" charset="0"/>
                <a:cs typeface="Calibri" panose="020F0502020204030204" pitchFamily="34" charset="0"/>
              </a:rPr>
              <a:t> Search Verfahren</a:t>
            </a:r>
            <a:endParaRPr lang="en-US" sz="2800" b="0" strike="noStrike" spc="-1" dirty="0">
              <a:latin typeface="Calibri" panose="020F0502020204030204" pitchFamily="34" charset="0"/>
              <a:cs typeface="Calibri" panose="020F0502020204030204" pitchFamily="34" charset="0"/>
            </a:endParaRPr>
          </a:p>
          <a:p>
            <a:pPr marL="864000" lvl="1" indent="-323640">
              <a:lnSpc>
                <a:spcPct val="100000"/>
              </a:lnSpc>
              <a:spcBef>
                <a:spcPts val="1134"/>
              </a:spcBef>
              <a:buClr>
                <a:srgbClr val="000000"/>
              </a:buClr>
              <a:buSzPct val="75000"/>
              <a:buFont typeface="Symbol"/>
              <a:buChar char=""/>
            </a:pPr>
            <a:r>
              <a:rPr lang="de-DE" sz="2800" b="0" strike="noStrike" spc="-1" dirty="0">
                <a:solidFill>
                  <a:srgbClr val="000000"/>
                </a:solidFill>
                <a:latin typeface="Calibri" panose="020F0502020204030204" pitchFamily="34" charset="0"/>
                <a:cs typeface="Calibri" panose="020F0502020204030204" pitchFamily="34" charset="0"/>
              </a:rPr>
              <a:t>Alle Parameterkombinationen aus einem vordefinierten </a:t>
            </a:r>
            <a:r>
              <a:rPr lang="de-DE" sz="2800" b="0" strike="noStrike" spc="-1" dirty="0" err="1">
                <a:solidFill>
                  <a:srgbClr val="000000"/>
                </a:solidFill>
                <a:latin typeface="Calibri" panose="020F0502020204030204" pitchFamily="34" charset="0"/>
                <a:cs typeface="Calibri" panose="020F0502020204030204" pitchFamily="34" charset="0"/>
              </a:rPr>
              <a:t>Grid</a:t>
            </a:r>
            <a:r>
              <a:rPr lang="de-DE" sz="2800" b="0" strike="noStrike" spc="-1" dirty="0">
                <a:solidFill>
                  <a:srgbClr val="000000"/>
                </a:solidFill>
                <a:latin typeface="Calibri" panose="020F0502020204030204" pitchFamily="34" charset="0"/>
                <a:cs typeface="Calibri" panose="020F0502020204030204" pitchFamily="34" charset="0"/>
              </a:rPr>
              <a:t> werden ausprobiert</a:t>
            </a:r>
            <a:endParaRPr lang="en-US" sz="2800" b="0" strike="noStrike" spc="-1" dirty="0">
              <a:latin typeface="Calibri" panose="020F0502020204030204" pitchFamily="34" charset="0"/>
              <a:cs typeface="Calibri" panose="020F0502020204030204" pitchFamily="34" charset="0"/>
            </a:endParaRPr>
          </a:p>
          <a:p>
            <a:pPr marL="864000" lvl="1" indent="-323640">
              <a:lnSpc>
                <a:spcPct val="100000"/>
              </a:lnSpc>
              <a:spcBef>
                <a:spcPts val="1134"/>
              </a:spcBef>
              <a:buClr>
                <a:srgbClr val="000000"/>
              </a:buClr>
              <a:buSzPct val="75000"/>
              <a:buFont typeface="Symbol"/>
              <a:buChar char=""/>
            </a:pPr>
            <a:r>
              <a:rPr lang="de-DE" sz="2800" b="0" strike="noStrike" spc="-1" dirty="0">
                <a:solidFill>
                  <a:srgbClr val="000000"/>
                </a:solidFill>
                <a:latin typeface="Calibri" panose="020F0502020204030204" pitchFamily="34" charset="0"/>
                <a:cs typeface="Calibri" panose="020F0502020204030204" pitchFamily="34" charset="0"/>
              </a:rPr>
              <a:t>Benutzt k-fache Kreuzvalidierung damit das </a:t>
            </a:r>
            <a:r>
              <a:rPr lang="de-DE" sz="2800" b="0" strike="noStrike" spc="-1" dirty="0" err="1">
                <a:solidFill>
                  <a:srgbClr val="000000"/>
                </a:solidFill>
                <a:latin typeface="Calibri" panose="020F0502020204030204" pitchFamily="34" charset="0"/>
                <a:cs typeface="Calibri" panose="020F0502020204030204" pitchFamily="34" charset="0"/>
              </a:rPr>
              <a:t>Ergebniss</a:t>
            </a:r>
            <a:r>
              <a:rPr lang="de-DE" sz="2800" b="0" strike="noStrike" spc="-1" dirty="0">
                <a:solidFill>
                  <a:srgbClr val="000000"/>
                </a:solidFill>
                <a:latin typeface="Calibri" panose="020F0502020204030204" pitchFamily="34" charset="0"/>
                <a:cs typeface="Calibri" panose="020F0502020204030204" pitchFamily="34" charset="0"/>
              </a:rPr>
              <a:t> unabhängig von der Trainings- und Testmenge bewertet werden kann.</a:t>
            </a:r>
            <a:endParaRPr lang="en-US" sz="2800" b="0" strike="noStrike" spc="-1" dirty="0">
              <a:latin typeface="Calibri" panose="020F0502020204030204" pitchFamily="34" charset="0"/>
              <a:cs typeface="Calibri" panose="020F050202020403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pic>
        <p:nvPicPr>
          <p:cNvPr id="258" name="Grafik 257"/>
          <p:cNvPicPr/>
          <p:nvPr/>
        </p:nvPicPr>
        <p:blipFill rotWithShape="1">
          <a:blip r:embed="rId2"/>
          <a:srcRect l="-28768" r="28768"/>
          <a:stretch/>
        </p:blipFill>
        <p:spPr>
          <a:xfrm>
            <a:off x="-967634" y="2975986"/>
            <a:ext cx="5774097" cy="1778307"/>
          </a:xfrm>
          <a:prstGeom prst="rect">
            <a:avLst/>
          </a:prstGeom>
          <a:ln w="0">
            <a:noFill/>
          </a:ln>
        </p:spPr>
      </p:pic>
      <p:sp>
        <p:nvSpPr>
          <p:cNvPr id="259" name="Rechteck 258"/>
          <p:cNvSpPr/>
          <p:nvPr/>
        </p:nvSpPr>
        <p:spPr>
          <a:xfrm>
            <a:off x="838080" y="365040"/>
            <a:ext cx="10514880" cy="13248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nSpc>
                <a:spcPct val="100000"/>
              </a:lnSpc>
            </a:pPr>
            <a:r>
              <a:rPr lang="de-DE" sz="4400" b="0" strike="noStrike" spc="-1" dirty="0">
                <a:solidFill>
                  <a:srgbClr val="000000"/>
                </a:solidFill>
                <a:latin typeface="Calibri"/>
              </a:rPr>
              <a:t>Hyperparameteroptimierung</a:t>
            </a:r>
            <a:endParaRPr lang="en-US" sz="4400" b="0" strike="noStrike" spc="-1" dirty="0">
              <a:latin typeface="Arial"/>
            </a:endParaRPr>
          </a:p>
        </p:txBody>
      </p:sp>
      <p:sp>
        <p:nvSpPr>
          <p:cNvPr id="260" name="Rechteck 259"/>
          <p:cNvSpPr/>
          <p:nvPr/>
        </p:nvSpPr>
        <p:spPr>
          <a:xfrm>
            <a:off x="4806463" y="1689840"/>
            <a:ext cx="6787660" cy="4350600"/>
          </a:xfrm>
          <a:prstGeom prst="rect">
            <a:avLst/>
          </a:prstGeom>
          <a:noFill/>
          <a:ln w="0">
            <a:noFill/>
          </a:ln>
        </p:spPr>
        <p:style>
          <a:lnRef idx="0">
            <a:scrgbClr r="0" g="0" b="0"/>
          </a:lnRef>
          <a:fillRef idx="0">
            <a:scrgbClr r="0" g="0" b="0"/>
          </a:fillRef>
          <a:effectRef idx="0">
            <a:scrgbClr r="0" g="0" b="0"/>
          </a:effectRef>
          <a:fontRef idx="minor"/>
        </p:style>
        <p:txBody>
          <a:bodyPr lIns="0" tIns="0" rIns="0" bIns="0">
            <a:noAutofit/>
          </a:bodyPr>
          <a:lstStyle/>
          <a:p>
            <a:pPr marL="432000" indent="-323640">
              <a:lnSpc>
                <a:spcPct val="100000"/>
              </a:lnSpc>
              <a:spcBef>
                <a:spcPts val="1417"/>
              </a:spcBef>
              <a:buClr>
                <a:srgbClr val="000000"/>
              </a:buClr>
              <a:buSzPct val="45000"/>
              <a:buFont typeface="Wingdings" charset="2"/>
              <a:buChar char=""/>
            </a:pPr>
            <a:r>
              <a:rPr lang="de-DE" sz="2800" b="0" strike="noStrike" spc="-1" dirty="0">
                <a:solidFill>
                  <a:srgbClr val="000000"/>
                </a:solidFill>
                <a:latin typeface="Calibri" panose="020F0502020204030204" pitchFamily="34" charset="0"/>
                <a:cs typeface="Calibri" panose="020F0502020204030204" pitchFamily="34" charset="0"/>
              </a:rPr>
              <a:t>Die optimalen Parameter unterschieden sich bis auf die Anzahl der Bäume (1000) und der maximalen Tiefe (30) nicht von den Standardparametern.</a:t>
            </a:r>
            <a:endParaRPr lang="en-US" sz="2800" b="0" strike="noStrike" spc="-1" dirty="0">
              <a:latin typeface="Calibri" panose="020F0502020204030204" pitchFamily="34" charset="0"/>
              <a:cs typeface="Calibri" panose="020F0502020204030204" pitchFamily="34" charset="0"/>
            </a:endParaRPr>
          </a:p>
          <a:p>
            <a:pPr marL="432000" indent="-323640">
              <a:lnSpc>
                <a:spcPct val="100000"/>
              </a:lnSpc>
              <a:spcBef>
                <a:spcPts val="1417"/>
              </a:spcBef>
              <a:buClr>
                <a:srgbClr val="000000"/>
              </a:buClr>
              <a:buSzPct val="45000"/>
              <a:buFont typeface="Wingdings" charset="2"/>
              <a:buChar char=""/>
            </a:pPr>
            <a:r>
              <a:rPr lang="de-DE" sz="2800" b="0" strike="noStrike" spc="-1" dirty="0">
                <a:solidFill>
                  <a:srgbClr val="000000"/>
                </a:solidFill>
                <a:latin typeface="Calibri" panose="020F0502020204030204" pitchFamily="34" charset="0"/>
                <a:cs typeface="Calibri" panose="020F0502020204030204" pitchFamily="34" charset="0"/>
              </a:rPr>
              <a:t>Minimal höhere Genauigkeit von 0.0037%.</a:t>
            </a:r>
            <a:endParaRPr lang="en-US" sz="2800" b="0" strike="noStrike" spc="-1" dirty="0">
              <a:latin typeface="Calibri" panose="020F0502020204030204" pitchFamily="34" charset="0"/>
              <a:cs typeface="Calibri" panose="020F0502020204030204" pitchFamily="34" charset="0"/>
            </a:endParaRPr>
          </a:p>
          <a:p>
            <a:pPr marL="432000" indent="-323640">
              <a:lnSpc>
                <a:spcPct val="100000"/>
              </a:lnSpc>
              <a:spcBef>
                <a:spcPts val="1417"/>
              </a:spcBef>
              <a:buClr>
                <a:srgbClr val="000000"/>
              </a:buClr>
              <a:buSzPct val="45000"/>
              <a:buFont typeface="Wingdings" charset="2"/>
              <a:buChar char=""/>
            </a:pPr>
            <a:r>
              <a:rPr lang="de-DE" sz="2800" b="0" strike="noStrike" spc="-1" dirty="0">
                <a:solidFill>
                  <a:srgbClr val="000000"/>
                </a:solidFill>
                <a:latin typeface="Calibri" panose="020F0502020204030204" pitchFamily="34" charset="0"/>
                <a:cs typeface="Calibri" panose="020F0502020204030204" pitchFamily="34" charset="0"/>
              </a:rPr>
              <a:t>Allerdings 10 mal höhere Trainings- und Vorhersagezeit aufgrund der hohen Anzahl an Bäumen.</a:t>
            </a:r>
            <a:endParaRPr lang="en-US" sz="2800" b="0" strike="noStrike" spc="-1" dirty="0">
              <a:latin typeface="Calibri" panose="020F0502020204030204" pitchFamily="34" charset="0"/>
              <a:cs typeface="Calibri" panose="020F0502020204030204" pitchFamily="34" charset="0"/>
            </a:endParaRPr>
          </a:p>
          <a:p>
            <a:pPr marL="432000" indent="-323640">
              <a:lnSpc>
                <a:spcPct val="100000"/>
              </a:lnSpc>
              <a:spcBef>
                <a:spcPts val="1417"/>
              </a:spcBef>
              <a:buClr>
                <a:srgbClr val="000000"/>
              </a:buClr>
              <a:buSzPct val="45000"/>
              <a:buFont typeface="Wingdings" charset="2"/>
              <a:buChar char=""/>
            </a:pPr>
            <a:r>
              <a:rPr lang="de-DE" sz="2800" b="0" strike="noStrike" spc="-1" dirty="0">
                <a:solidFill>
                  <a:srgbClr val="000000"/>
                </a:solidFill>
                <a:latin typeface="Calibri" panose="020F0502020204030204" pitchFamily="34" charset="0"/>
                <a:cs typeface="Calibri" panose="020F0502020204030204" pitchFamily="34" charset="0"/>
              </a:rPr>
              <a:t>Nicht Erfolgreich!</a:t>
            </a:r>
            <a:endParaRPr lang="en-US" sz="2800" b="0" strike="noStrike" spc="-1" dirty="0">
              <a:latin typeface="Calibri" panose="020F0502020204030204" pitchFamily="34" charset="0"/>
              <a:cs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47" name="Rechteck 246"/>
          <p:cNvSpPr/>
          <p:nvPr/>
        </p:nvSpPr>
        <p:spPr>
          <a:xfrm>
            <a:off x="685800" y="2561040"/>
            <a:ext cx="10514880" cy="13248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nSpc>
                <a:spcPct val="100000"/>
              </a:lnSpc>
            </a:pPr>
            <a:r>
              <a:rPr lang="de-DE" sz="4400" dirty="0"/>
              <a:t>Datensammlung (Frederic Aust)</a:t>
            </a:r>
            <a:endParaRPr lang="en-US" sz="4400" b="0" strike="noStrike" spc="-1" dirty="0">
              <a:latin typeface="Arial"/>
            </a:endParaRPr>
          </a:p>
        </p:txBody>
      </p:sp>
    </p:spTree>
    <p:extLst>
      <p:ext uri="{BB962C8B-B14F-4D97-AF65-F5344CB8AC3E}">
        <p14:creationId xmlns:p14="http://schemas.microsoft.com/office/powerpoint/2010/main" val="14204354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61" name="Rechteck 260"/>
          <p:cNvSpPr/>
          <p:nvPr/>
        </p:nvSpPr>
        <p:spPr>
          <a:xfrm>
            <a:off x="838080" y="365040"/>
            <a:ext cx="10514880" cy="13248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nSpc>
                <a:spcPct val="100000"/>
              </a:lnSpc>
            </a:pPr>
            <a:r>
              <a:rPr lang="de-DE" sz="4400" b="0" strike="noStrike" spc="-1" dirty="0">
                <a:solidFill>
                  <a:srgbClr val="000000"/>
                </a:solidFill>
                <a:latin typeface="Calibri"/>
              </a:rPr>
              <a:t>Feature Analyse</a:t>
            </a:r>
            <a:endParaRPr lang="en-US" sz="4400" b="0" strike="noStrike" spc="-1" dirty="0">
              <a:latin typeface="Arial"/>
            </a:endParaRPr>
          </a:p>
        </p:txBody>
      </p:sp>
      <p:sp>
        <p:nvSpPr>
          <p:cNvPr id="262" name="Rechteck 261"/>
          <p:cNvSpPr/>
          <p:nvPr/>
        </p:nvSpPr>
        <p:spPr>
          <a:xfrm>
            <a:off x="838079" y="1825560"/>
            <a:ext cx="7385705" cy="4350600"/>
          </a:xfrm>
          <a:prstGeom prst="rect">
            <a:avLst/>
          </a:prstGeom>
          <a:noFill/>
          <a:ln w="0">
            <a:noFill/>
          </a:ln>
        </p:spPr>
        <p:style>
          <a:lnRef idx="0">
            <a:scrgbClr r="0" g="0" b="0"/>
          </a:lnRef>
          <a:fillRef idx="0">
            <a:scrgbClr r="0" g="0" b="0"/>
          </a:fillRef>
          <a:effectRef idx="0">
            <a:scrgbClr r="0" g="0" b="0"/>
          </a:effectRef>
          <a:fontRef idx="minor"/>
        </p:style>
        <p:txBody>
          <a:bodyPr lIns="0" tIns="0" rIns="0" bIns="0">
            <a:noAutofit/>
          </a:bodyPr>
          <a:lstStyle/>
          <a:p>
            <a:pPr marL="432000" indent="-323640">
              <a:lnSpc>
                <a:spcPct val="90000"/>
              </a:lnSpc>
              <a:spcBef>
                <a:spcPts val="1417"/>
              </a:spcBef>
              <a:buClr>
                <a:srgbClr val="000000"/>
              </a:buClr>
              <a:buSzPct val="45000"/>
              <a:buFont typeface="Wingdings" charset="2"/>
              <a:buChar char=""/>
            </a:pPr>
            <a:r>
              <a:rPr lang="de-DE" sz="2400" b="0" strike="noStrike" spc="-1" dirty="0">
                <a:solidFill>
                  <a:srgbClr val="000000"/>
                </a:solidFill>
                <a:latin typeface="Calibri" panose="020F0502020204030204" pitchFamily="34" charset="0"/>
                <a:cs typeface="Calibri" panose="020F0502020204030204" pitchFamily="34" charset="0"/>
              </a:rPr>
              <a:t>Annahme: Google </a:t>
            </a:r>
            <a:r>
              <a:rPr lang="de-DE" sz="2400" b="0" strike="noStrike" spc="-1" dirty="0" err="1">
                <a:solidFill>
                  <a:srgbClr val="000000"/>
                </a:solidFill>
                <a:latin typeface="Calibri" panose="020F0502020204030204" pitchFamily="34" charset="0"/>
                <a:cs typeface="Calibri" panose="020F0502020204030204" pitchFamily="34" charset="0"/>
              </a:rPr>
              <a:t>Distance</a:t>
            </a:r>
            <a:r>
              <a:rPr lang="de-DE" sz="2400" b="0" strike="noStrike" spc="-1" dirty="0">
                <a:solidFill>
                  <a:srgbClr val="000000"/>
                </a:solidFill>
                <a:latin typeface="Calibri" panose="020F0502020204030204" pitchFamily="34" charset="0"/>
                <a:cs typeface="Calibri" panose="020F0502020204030204" pitchFamily="34" charset="0"/>
              </a:rPr>
              <a:t> Matrix API berechnet die optimale Strecke abhängig von den Verkehrsbedingungen</a:t>
            </a:r>
            <a:endParaRPr lang="en-US" sz="2400" b="0" strike="noStrike" spc="-1" dirty="0">
              <a:latin typeface="Calibri" panose="020F0502020204030204" pitchFamily="34" charset="0"/>
              <a:cs typeface="Calibri" panose="020F0502020204030204" pitchFamily="34" charset="0"/>
            </a:endParaRPr>
          </a:p>
          <a:p>
            <a:pPr marL="864000" lvl="1" indent="-323640">
              <a:lnSpc>
                <a:spcPct val="100000"/>
              </a:lnSpc>
              <a:spcBef>
                <a:spcPts val="1134"/>
              </a:spcBef>
              <a:buClr>
                <a:srgbClr val="000000"/>
              </a:buClr>
              <a:buSzPct val="75000"/>
              <a:buFont typeface="Symbol"/>
              <a:buChar char=""/>
            </a:pPr>
            <a:r>
              <a:rPr lang="de-DE" sz="2400" b="0" strike="noStrike" spc="-1" dirty="0">
                <a:solidFill>
                  <a:srgbClr val="000000"/>
                </a:solidFill>
                <a:latin typeface="Calibri" panose="020F0502020204030204" pitchFamily="34" charset="0"/>
                <a:cs typeface="Calibri" panose="020F0502020204030204" pitchFamily="34" charset="0"/>
              </a:rPr>
              <a:t>Gewichtung der Merkmale welche Aussagen über die Verkehrsbedingungen treffen reduzieren sich.</a:t>
            </a:r>
            <a:endParaRPr lang="en-US" sz="2400" b="0" strike="noStrike" spc="-1" dirty="0">
              <a:latin typeface="Calibri" panose="020F0502020204030204" pitchFamily="34" charset="0"/>
              <a:cs typeface="Calibri" panose="020F0502020204030204" pitchFamily="34" charset="0"/>
            </a:endParaRPr>
          </a:p>
          <a:p>
            <a:pPr marL="432000" indent="-323640">
              <a:lnSpc>
                <a:spcPct val="100000"/>
              </a:lnSpc>
              <a:spcBef>
                <a:spcPts val="1417"/>
              </a:spcBef>
              <a:buClr>
                <a:srgbClr val="000000"/>
              </a:buClr>
              <a:buSzPct val="45000"/>
              <a:buFont typeface="Wingdings" charset="2"/>
              <a:buChar char=""/>
            </a:pPr>
            <a:r>
              <a:rPr lang="de-DE" sz="2400" b="0" strike="noStrike" spc="-1" dirty="0">
                <a:solidFill>
                  <a:srgbClr val="000000"/>
                </a:solidFill>
                <a:latin typeface="Calibri" panose="020F0502020204030204" pitchFamily="34" charset="0"/>
                <a:cs typeface="Calibri" panose="020F0502020204030204" pitchFamily="34" charset="0"/>
              </a:rPr>
              <a:t>Hohe Gewichtung der Entfernung erlaubt eine Vorhersagegenauigkeit von ~96% mit lediglich der Entfernung im Feature Set.</a:t>
            </a:r>
            <a:endParaRPr lang="en-US" sz="2400" b="0" strike="noStrike" spc="-1" dirty="0">
              <a:latin typeface="Calibri" panose="020F0502020204030204" pitchFamily="34" charset="0"/>
              <a:cs typeface="Calibri" panose="020F0502020204030204" pitchFamily="34" charset="0"/>
            </a:endParaRPr>
          </a:p>
          <a:p>
            <a:pPr marL="432000" indent="-323640">
              <a:lnSpc>
                <a:spcPct val="100000"/>
              </a:lnSpc>
              <a:spcBef>
                <a:spcPts val="1417"/>
              </a:spcBef>
              <a:buClr>
                <a:srgbClr val="000000"/>
              </a:buClr>
              <a:buSzPct val="45000"/>
              <a:buFont typeface="Wingdings" charset="2"/>
              <a:buChar char=""/>
            </a:pPr>
            <a:r>
              <a:rPr lang="de-DE" sz="2400" b="0" strike="noStrike" spc="-1" dirty="0">
                <a:solidFill>
                  <a:srgbClr val="000000"/>
                </a:solidFill>
                <a:latin typeface="Calibri" panose="020F0502020204030204" pitchFamily="34" charset="0"/>
                <a:cs typeface="Calibri" panose="020F0502020204030204" pitchFamily="34" charset="0"/>
              </a:rPr>
              <a:t>Die Stunde ist ein guter Indikator für die Verkehrsdichte</a:t>
            </a:r>
            <a:endParaRPr lang="en-US" sz="2400" b="0" strike="noStrike" spc="-1" dirty="0">
              <a:latin typeface="Calibri" panose="020F0502020204030204" pitchFamily="34" charset="0"/>
              <a:cs typeface="Calibri" panose="020F0502020204030204" pitchFamily="34" charset="0"/>
            </a:endParaRPr>
          </a:p>
          <a:p>
            <a:pPr marL="432000" indent="-323640">
              <a:lnSpc>
                <a:spcPct val="100000"/>
              </a:lnSpc>
              <a:spcBef>
                <a:spcPts val="1417"/>
              </a:spcBef>
              <a:buClr>
                <a:srgbClr val="000000"/>
              </a:buClr>
              <a:buSzPct val="45000"/>
              <a:buFont typeface="Wingdings" charset="2"/>
              <a:buChar char=""/>
            </a:pPr>
            <a:r>
              <a:rPr lang="de-DE" sz="2400" b="0" strike="noStrike" spc="-1" dirty="0">
                <a:solidFill>
                  <a:srgbClr val="000000"/>
                </a:solidFill>
                <a:latin typeface="Calibri" panose="020F0502020204030204" pitchFamily="34" charset="0"/>
                <a:cs typeface="Calibri" panose="020F0502020204030204" pitchFamily="34" charset="0"/>
              </a:rPr>
              <a:t>Unerwartet geringe Gewichtung der Wochentage.</a:t>
            </a:r>
            <a:endParaRPr lang="en-US" sz="2400" b="0" strike="noStrike" spc="-1" dirty="0">
              <a:latin typeface="Calibri" panose="020F0502020204030204" pitchFamily="34" charset="0"/>
              <a:cs typeface="Calibri" panose="020F0502020204030204" pitchFamily="34" charset="0"/>
            </a:endParaRPr>
          </a:p>
        </p:txBody>
      </p:sp>
      <p:pic>
        <p:nvPicPr>
          <p:cNvPr id="263" name="Grafik 262"/>
          <p:cNvPicPr/>
          <p:nvPr/>
        </p:nvPicPr>
        <p:blipFill>
          <a:blip r:embed="rId2"/>
          <a:stretch/>
        </p:blipFill>
        <p:spPr>
          <a:xfrm>
            <a:off x="8223785" y="2753354"/>
            <a:ext cx="3129175" cy="2228954"/>
          </a:xfrm>
          <a:prstGeom prst="rect">
            <a:avLst/>
          </a:prstGeom>
          <a:ln w="0">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64" name="Rechteck 263"/>
          <p:cNvSpPr/>
          <p:nvPr/>
        </p:nvSpPr>
        <p:spPr>
          <a:xfrm>
            <a:off x="838080" y="365040"/>
            <a:ext cx="10514880" cy="13248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nSpc>
                <a:spcPct val="100000"/>
              </a:lnSpc>
            </a:pPr>
            <a:r>
              <a:rPr lang="de-DE" sz="4400" b="0" strike="noStrike" spc="-1">
                <a:solidFill>
                  <a:srgbClr val="000000"/>
                </a:solidFill>
                <a:latin typeface="Calibri"/>
              </a:rPr>
              <a:t>Feature Analyse</a:t>
            </a:r>
            <a:endParaRPr lang="en-US" sz="4400" b="0" strike="noStrike" spc="-1">
              <a:latin typeface="Arial"/>
            </a:endParaRPr>
          </a:p>
        </p:txBody>
      </p:sp>
      <p:sp>
        <p:nvSpPr>
          <p:cNvPr id="265" name="Rechteck 264"/>
          <p:cNvSpPr/>
          <p:nvPr/>
        </p:nvSpPr>
        <p:spPr>
          <a:xfrm>
            <a:off x="838080" y="1825560"/>
            <a:ext cx="5130720" cy="435060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fontScale="91500" lnSpcReduction="10000"/>
          </a:bodyPr>
          <a:lstStyle/>
          <a:p>
            <a:pPr marL="432000" indent="-323640">
              <a:lnSpc>
                <a:spcPct val="100000"/>
              </a:lnSpc>
              <a:spcBef>
                <a:spcPts val="1417"/>
              </a:spcBef>
              <a:buClr>
                <a:srgbClr val="000000"/>
              </a:buClr>
              <a:buSzPct val="45000"/>
              <a:buFont typeface="Wingdings" charset="2"/>
              <a:buChar char=""/>
            </a:pPr>
            <a:r>
              <a:rPr lang="de-DE" sz="2800" b="0" strike="noStrike" spc="-1">
                <a:solidFill>
                  <a:srgbClr val="000000"/>
                </a:solidFill>
                <a:latin typeface="Calibri"/>
              </a:rPr>
              <a:t>Annahme: Entfernung und Zielort sind aufgrund ihrer ähnlichen Aussagen austauschbar.</a:t>
            </a:r>
            <a:endParaRPr lang="en-US" sz="2800" b="0" strike="noStrike" spc="-1" dirty="0">
              <a:latin typeface="Arial"/>
            </a:endParaRPr>
          </a:p>
          <a:p>
            <a:pPr marL="432000" indent="-323640">
              <a:lnSpc>
                <a:spcPct val="100000"/>
              </a:lnSpc>
              <a:spcBef>
                <a:spcPts val="1417"/>
              </a:spcBef>
              <a:buClr>
                <a:srgbClr val="000000"/>
              </a:buClr>
              <a:buSzPct val="45000"/>
              <a:buFont typeface="Wingdings" charset="2"/>
              <a:buChar char=""/>
            </a:pPr>
            <a:r>
              <a:rPr lang="de-DE" sz="2800" b="0" strike="noStrike" spc="-1" dirty="0">
                <a:solidFill>
                  <a:srgbClr val="000000"/>
                </a:solidFill>
                <a:latin typeface="Calibri"/>
              </a:rPr>
              <a:t>Zusätzlich trifft der Zielort Aussage über die Richtung und die damit einhergehenden verschiedenen Verkehrsbedingungen, weshalb er dennoch eine vergleichsweise hohe Gewichtung hat. (Direkte Autobahnverbindung </a:t>
            </a:r>
            <a:r>
              <a:rPr lang="de-DE" sz="2800" b="0" strike="noStrike" spc="-1" dirty="0" err="1">
                <a:solidFill>
                  <a:srgbClr val="000000"/>
                </a:solidFill>
                <a:latin typeface="Calibri"/>
              </a:rPr>
              <a:t>vs</a:t>
            </a:r>
            <a:r>
              <a:rPr lang="de-DE" sz="2800" b="0" strike="noStrike" spc="-1" dirty="0">
                <a:solidFill>
                  <a:srgbClr val="000000"/>
                </a:solidFill>
                <a:latin typeface="Calibri"/>
              </a:rPr>
              <a:t> Stadtverkehr)</a:t>
            </a:r>
            <a:endParaRPr lang="en-US" sz="2800" b="0" strike="noStrike" spc="-1" dirty="0">
              <a:latin typeface="Arial"/>
            </a:endParaRPr>
          </a:p>
        </p:txBody>
      </p:sp>
      <p:pic>
        <p:nvPicPr>
          <p:cNvPr id="266" name="Grafik 265"/>
          <p:cNvPicPr/>
          <p:nvPr/>
        </p:nvPicPr>
        <p:blipFill>
          <a:blip r:embed="rId2"/>
          <a:stretch/>
        </p:blipFill>
        <p:spPr>
          <a:xfrm>
            <a:off x="6818400" y="1570892"/>
            <a:ext cx="4534560" cy="4605268"/>
          </a:xfrm>
          <a:prstGeom prst="rect">
            <a:avLst/>
          </a:prstGeom>
          <a:ln w="0">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67" name="Rechteck 266"/>
          <p:cNvSpPr/>
          <p:nvPr/>
        </p:nvSpPr>
        <p:spPr>
          <a:xfrm>
            <a:off x="838080" y="365040"/>
            <a:ext cx="10514880" cy="13248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nSpc>
                <a:spcPct val="100000"/>
              </a:lnSpc>
            </a:pPr>
            <a:r>
              <a:rPr lang="de-DE" sz="4400" b="0" strike="noStrike" spc="-1">
                <a:solidFill>
                  <a:srgbClr val="000000"/>
                </a:solidFill>
                <a:latin typeface="Calibri"/>
              </a:rPr>
              <a:t>Vorhersage ohne Entfernung</a:t>
            </a:r>
            <a:endParaRPr lang="en-US" sz="4400" b="0" strike="noStrike" spc="-1">
              <a:latin typeface="Arial"/>
            </a:endParaRPr>
          </a:p>
        </p:txBody>
      </p:sp>
      <p:sp>
        <p:nvSpPr>
          <p:cNvPr id="3" name="Textfeld 2">
            <a:extLst>
              <a:ext uri="{FF2B5EF4-FFF2-40B4-BE49-F238E27FC236}">
                <a16:creationId xmlns:a16="http://schemas.microsoft.com/office/drawing/2014/main" id="{511F4515-ECFD-4F01-93CD-425F3791A3E9}"/>
              </a:ext>
            </a:extLst>
          </p:cNvPr>
          <p:cNvSpPr txBox="1"/>
          <p:nvPr/>
        </p:nvSpPr>
        <p:spPr>
          <a:xfrm>
            <a:off x="656492" y="2305615"/>
            <a:ext cx="8909539" cy="2246769"/>
          </a:xfrm>
          <a:prstGeom prst="rect">
            <a:avLst/>
          </a:prstGeom>
          <a:noFill/>
        </p:spPr>
        <p:txBody>
          <a:bodyPr wrap="square" rtlCol="0">
            <a:spAutoFit/>
          </a:bodyPr>
          <a:lstStyle/>
          <a:p>
            <a:pPr marL="285750" indent="-285750">
              <a:buFont typeface="Arial" panose="020B0604020202020204" pitchFamily="34" charset="0"/>
              <a:buChar char="•"/>
            </a:pPr>
            <a:r>
              <a:rPr lang="de-DE" sz="2800" dirty="0">
                <a:latin typeface="Calibri" panose="020F0502020204030204" pitchFamily="34" charset="0"/>
                <a:cs typeface="Calibri" panose="020F0502020204030204" pitchFamily="34" charset="0"/>
              </a:rPr>
              <a:t> Die Entfernung ist variabel</a:t>
            </a:r>
          </a:p>
          <a:p>
            <a:pPr marL="285750" indent="-285750">
              <a:buFont typeface="Arial" panose="020B0604020202020204" pitchFamily="34" charset="0"/>
              <a:buChar char="•"/>
            </a:pPr>
            <a:r>
              <a:rPr lang="de-DE" sz="2800" dirty="0">
                <a:latin typeface="Calibri" panose="020F0502020204030204" pitchFamily="34" charset="0"/>
                <a:cs typeface="Calibri" panose="020F0502020204030204" pitchFamily="34" charset="0"/>
              </a:rPr>
              <a:t>Ohne API-Request kann die Entfernung nicht angegeben werden</a:t>
            </a:r>
          </a:p>
          <a:p>
            <a:endParaRPr lang="de-DE" sz="2800" dirty="0">
              <a:latin typeface="Calibri" panose="020F0502020204030204" pitchFamily="34" charset="0"/>
              <a:cs typeface="Calibri" panose="020F0502020204030204" pitchFamily="34" charset="0"/>
            </a:endParaRPr>
          </a:p>
          <a:p>
            <a:r>
              <a:rPr lang="de-DE" sz="2800" dirty="0">
                <a:latin typeface="Calibri" panose="020F0502020204030204" pitchFamily="34" charset="0"/>
                <a:cs typeface="Calibri" panose="020F0502020204030204" pitchFamily="34" charset="0"/>
                <a:sym typeface="Wingdings" panose="05000000000000000000" pitchFamily="2" charset="2"/>
              </a:rPr>
              <a:t> </a:t>
            </a:r>
            <a:r>
              <a:rPr lang="de-DE" sz="2800" dirty="0">
                <a:latin typeface="Calibri" panose="020F0502020204030204" pitchFamily="34" charset="0"/>
                <a:cs typeface="Calibri" panose="020F0502020204030204" pitchFamily="34" charset="0"/>
              </a:rPr>
              <a:t>Distanz muss aus dem Feature Set entfernt werden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69" name="Rechteck 268"/>
          <p:cNvSpPr/>
          <p:nvPr/>
        </p:nvSpPr>
        <p:spPr>
          <a:xfrm>
            <a:off x="838080" y="1825560"/>
            <a:ext cx="5130720" cy="4350600"/>
          </a:xfrm>
          <a:prstGeom prst="rect">
            <a:avLst/>
          </a:prstGeom>
          <a:noFill/>
          <a:ln w="0">
            <a:noFill/>
          </a:ln>
        </p:spPr>
        <p:style>
          <a:lnRef idx="0">
            <a:scrgbClr r="0" g="0" b="0"/>
          </a:lnRef>
          <a:fillRef idx="0">
            <a:scrgbClr r="0" g="0" b="0"/>
          </a:fillRef>
          <a:effectRef idx="0">
            <a:scrgbClr r="0" g="0" b="0"/>
          </a:effectRef>
          <a:fontRef idx="minor"/>
        </p:style>
        <p:txBody>
          <a:bodyPr lIns="0" tIns="0" rIns="0" bIns="0">
            <a:normAutofit lnSpcReduction="10000"/>
          </a:bodyPr>
          <a:lstStyle/>
          <a:p>
            <a:pPr marL="432000" indent="-323640">
              <a:lnSpc>
                <a:spcPct val="100000"/>
              </a:lnSpc>
              <a:spcBef>
                <a:spcPts val="1417"/>
              </a:spcBef>
              <a:buClr>
                <a:srgbClr val="000000"/>
              </a:buClr>
              <a:buSzPct val="45000"/>
              <a:buFont typeface="Wingdings" charset="2"/>
              <a:buChar char=""/>
            </a:pPr>
            <a:r>
              <a:rPr lang="de-DE" sz="2800" b="0" strike="noStrike" spc="-1" dirty="0">
                <a:solidFill>
                  <a:srgbClr val="000000"/>
                </a:solidFill>
                <a:latin typeface="Calibri" panose="020F0502020204030204" pitchFamily="34" charset="0"/>
                <a:cs typeface="Calibri" panose="020F0502020204030204" pitchFamily="34" charset="0"/>
              </a:rPr>
              <a:t>Unsere Vermutung das der Zielort die Distanz vollständig ersetzt stellte sich als wahr heraus.</a:t>
            </a:r>
            <a:endParaRPr lang="en-US" sz="2800" b="0" strike="noStrike" spc="-1" dirty="0">
              <a:latin typeface="Calibri" panose="020F0502020204030204" pitchFamily="34" charset="0"/>
              <a:cs typeface="Calibri" panose="020F0502020204030204" pitchFamily="34" charset="0"/>
            </a:endParaRPr>
          </a:p>
          <a:p>
            <a:pPr marL="432000" indent="-323640">
              <a:lnSpc>
                <a:spcPct val="100000"/>
              </a:lnSpc>
              <a:spcBef>
                <a:spcPts val="1417"/>
              </a:spcBef>
              <a:buClr>
                <a:srgbClr val="000000"/>
              </a:buClr>
              <a:buSzPct val="45000"/>
              <a:buFont typeface="Wingdings" charset="2"/>
              <a:buChar char=""/>
            </a:pPr>
            <a:r>
              <a:rPr lang="de-DE" sz="2800" b="0" strike="noStrike" spc="-1" dirty="0">
                <a:solidFill>
                  <a:srgbClr val="000000"/>
                </a:solidFill>
                <a:latin typeface="Calibri" panose="020F0502020204030204" pitchFamily="34" charset="0"/>
                <a:cs typeface="Calibri" panose="020F0502020204030204" pitchFamily="34" charset="0"/>
              </a:rPr>
              <a:t>Gewichtung des Zielorts von 95.08%</a:t>
            </a:r>
            <a:endParaRPr lang="en-US" sz="2800" b="0" strike="noStrike" spc="-1" dirty="0">
              <a:latin typeface="Calibri" panose="020F0502020204030204" pitchFamily="34" charset="0"/>
              <a:cs typeface="Calibri" panose="020F0502020204030204" pitchFamily="34" charset="0"/>
            </a:endParaRPr>
          </a:p>
          <a:p>
            <a:pPr marL="432000" indent="-323640">
              <a:lnSpc>
                <a:spcPct val="100000"/>
              </a:lnSpc>
              <a:spcBef>
                <a:spcPts val="1417"/>
              </a:spcBef>
              <a:buClr>
                <a:srgbClr val="000000"/>
              </a:buClr>
              <a:buSzPct val="45000"/>
              <a:buFont typeface="Wingdings" charset="2"/>
              <a:buChar char=""/>
            </a:pPr>
            <a:r>
              <a:rPr lang="de-DE" sz="2800" b="0" strike="noStrike" spc="-1" dirty="0">
                <a:solidFill>
                  <a:srgbClr val="000000"/>
                </a:solidFill>
                <a:latin typeface="Calibri" panose="020F0502020204030204" pitchFamily="34" charset="0"/>
                <a:cs typeface="Calibri" panose="020F0502020204030204" pitchFamily="34" charset="0"/>
              </a:rPr>
              <a:t>Es ist erneut eine sehr hohe Genauigkeit mit lediglich einem Merkmal im Feature Set möglich.</a:t>
            </a:r>
            <a:endParaRPr lang="en-US" sz="2800" b="0" strike="noStrike" spc="-1" dirty="0">
              <a:latin typeface="Calibri" panose="020F0502020204030204" pitchFamily="34" charset="0"/>
              <a:cs typeface="Calibri" panose="020F0502020204030204" pitchFamily="34" charset="0"/>
            </a:endParaRPr>
          </a:p>
        </p:txBody>
      </p:sp>
      <p:sp>
        <p:nvSpPr>
          <p:cNvPr id="270" name="Rechteck 269"/>
          <p:cNvSpPr/>
          <p:nvPr/>
        </p:nvSpPr>
        <p:spPr>
          <a:xfrm>
            <a:off x="838080" y="365040"/>
            <a:ext cx="10514880" cy="13248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nSpc>
                <a:spcPct val="100000"/>
              </a:lnSpc>
            </a:pPr>
            <a:r>
              <a:rPr lang="de-DE" sz="4400" b="0" strike="noStrike" spc="-1" dirty="0">
                <a:solidFill>
                  <a:srgbClr val="000000"/>
                </a:solidFill>
                <a:latin typeface="Calibri"/>
              </a:rPr>
              <a:t>Feature Analyse</a:t>
            </a:r>
            <a:endParaRPr lang="en-US" sz="4400" b="0" strike="noStrike" spc="-1" dirty="0">
              <a:latin typeface="Arial"/>
            </a:endParaRPr>
          </a:p>
        </p:txBody>
      </p:sp>
      <p:pic>
        <p:nvPicPr>
          <p:cNvPr id="271" name="Grafik 270"/>
          <p:cNvPicPr/>
          <p:nvPr/>
        </p:nvPicPr>
        <p:blipFill>
          <a:blip r:embed="rId2"/>
          <a:stretch/>
        </p:blipFill>
        <p:spPr>
          <a:xfrm>
            <a:off x="6731640" y="1825560"/>
            <a:ext cx="4119480" cy="4350600"/>
          </a:xfrm>
          <a:prstGeom prst="rect">
            <a:avLst/>
          </a:prstGeom>
          <a:ln w="0">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72" name="Rechteck 271"/>
          <p:cNvSpPr/>
          <p:nvPr/>
        </p:nvSpPr>
        <p:spPr>
          <a:xfrm>
            <a:off x="838080" y="365040"/>
            <a:ext cx="10514880" cy="13248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nSpc>
                <a:spcPct val="100000"/>
              </a:lnSpc>
            </a:pPr>
            <a:r>
              <a:rPr lang="de-DE" sz="4400" b="0" strike="noStrike" spc="-1" dirty="0">
                <a:solidFill>
                  <a:srgbClr val="000000"/>
                </a:solidFill>
                <a:latin typeface="Calibri"/>
              </a:rPr>
              <a:t>Hyperparameteroptimierung</a:t>
            </a:r>
            <a:endParaRPr lang="en-US" sz="4400" b="0" strike="noStrike" spc="-1" dirty="0">
              <a:latin typeface="Arial"/>
            </a:endParaRPr>
          </a:p>
        </p:txBody>
      </p:sp>
      <p:sp>
        <p:nvSpPr>
          <p:cNvPr id="273" name="Rechteck 272"/>
          <p:cNvSpPr/>
          <p:nvPr/>
        </p:nvSpPr>
        <p:spPr>
          <a:xfrm>
            <a:off x="838080" y="1825560"/>
            <a:ext cx="10514880" cy="43506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marL="216000" indent="-215640">
              <a:lnSpc>
                <a:spcPct val="100000"/>
              </a:lnSpc>
              <a:buClr>
                <a:srgbClr val="000000"/>
              </a:buClr>
              <a:buSzPct val="45000"/>
              <a:buFont typeface="Wingdings" charset="2"/>
              <a:buChar char=""/>
            </a:pPr>
            <a:r>
              <a:rPr lang="en-US" sz="2800" b="0" strike="noStrike" spc="-1" dirty="0">
                <a:latin typeface="Calibri" panose="020F0502020204030204" pitchFamily="34" charset="0"/>
                <a:cs typeface="Calibri" panose="020F0502020204030204" pitchFamily="34" charset="0"/>
              </a:rPr>
              <a:t>Eine </a:t>
            </a:r>
            <a:r>
              <a:rPr lang="en-US" sz="2800" b="0" strike="noStrike" spc="-1" dirty="0" err="1">
                <a:latin typeface="Calibri" panose="020F0502020204030204" pitchFamily="34" charset="0"/>
                <a:cs typeface="Calibri" panose="020F0502020204030204" pitchFamily="34" charset="0"/>
              </a:rPr>
              <a:t>Optimierung</a:t>
            </a:r>
            <a:r>
              <a:rPr lang="en-US" sz="2800" b="0" strike="noStrike" spc="-1" dirty="0">
                <a:latin typeface="Calibri" panose="020F0502020204030204" pitchFamily="34" charset="0"/>
                <a:cs typeface="Calibri" panose="020F0502020204030204" pitchFamily="34" charset="0"/>
              </a:rPr>
              <a:t> der Hyperparameter </a:t>
            </a:r>
            <a:r>
              <a:rPr lang="en-US" sz="2800" b="0" strike="noStrike" spc="-1" dirty="0" err="1">
                <a:latin typeface="Calibri" panose="020F0502020204030204" pitchFamily="34" charset="0"/>
                <a:cs typeface="Calibri" panose="020F0502020204030204" pitchFamily="34" charset="0"/>
              </a:rPr>
              <a:t>macht</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auch</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ohne</a:t>
            </a:r>
            <a:r>
              <a:rPr lang="en-US" sz="2800" b="0" strike="noStrike" spc="-1" dirty="0">
                <a:latin typeface="Calibri" panose="020F0502020204030204" pitchFamily="34" charset="0"/>
                <a:cs typeface="Calibri" panose="020F0502020204030204" pitchFamily="34" charset="0"/>
              </a:rPr>
              <a:t> der </a:t>
            </a:r>
            <a:r>
              <a:rPr lang="en-US" sz="2800" b="0" strike="noStrike" spc="-1" dirty="0" err="1">
                <a:latin typeface="Calibri" panose="020F0502020204030204" pitchFamily="34" charset="0"/>
                <a:cs typeface="Calibri" panose="020F0502020204030204" pitchFamily="34" charset="0"/>
              </a:rPr>
              <a:t>Distanz</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im</a:t>
            </a:r>
            <a:r>
              <a:rPr lang="en-US" sz="2800" b="0" strike="noStrike" spc="-1" dirty="0">
                <a:latin typeface="Calibri" panose="020F0502020204030204" pitchFamily="34" charset="0"/>
                <a:cs typeface="Calibri" panose="020F0502020204030204" pitchFamily="34" charset="0"/>
              </a:rPr>
              <a:t> Feature Set </a:t>
            </a:r>
            <a:r>
              <a:rPr lang="en-US" sz="2800" b="0" strike="noStrike" spc="-1" dirty="0" err="1">
                <a:latin typeface="Calibri" panose="020F0502020204030204" pitchFamily="34" charset="0"/>
                <a:cs typeface="Calibri" panose="020F0502020204030204" pitchFamily="34" charset="0"/>
              </a:rPr>
              <a:t>wenig</a:t>
            </a:r>
            <a:r>
              <a:rPr lang="en-US" sz="2800" b="0" strike="noStrike" spc="-1" dirty="0">
                <a:latin typeface="Calibri" panose="020F0502020204030204" pitchFamily="34" charset="0"/>
                <a:cs typeface="Calibri" panose="020F0502020204030204" pitchFamily="34" charset="0"/>
              </a:rPr>
              <a:t> Sinn</a:t>
            </a:r>
          </a:p>
          <a:p>
            <a:pPr marL="216000" indent="-215640">
              <a:lnSpc>
                <a:spcPct val="100000"/>
              </a:lnSpc>
              <a:buClr>
                <a:srgbClr val="000000"/>
              </a:buClr>
              <a:buSzPct val="45000"/>
              <a:buFont typeface="Wingdings" charset="2"/>
              <a:buChar char=""/>
            </a:pPr>
            <a:r>
              <a:rPr lang="en-US" sz="2800" b="0" strike="noStrike" spc="-1" dirty="0" err="1">
                <a:latin typeface="Calibri" panose="020F0502020204030204" pitchFamily="34" charset="0"/>
                <a:cs typeface="Calibri" panose="020F0502020204030204" pitchFamily="34" charset="0"/>
              </a:rPr>
              <a:t>Optimale</a:t>
            </a:r>
            <a:r>
              <a:rPr lang="en-US" sz="2800" b="0" strike="noStrike" spc="-1" dirty="0">
                <a:latin typeface="Calibri" panose="020F0502020204030204" pitchFamily="34" charset="0"/>
                <a:cs typeface="Calibri" panose="020F0502020204030204" pitchFamily="34" charset="0"/>
              </a:rPr>
              <a:t> Parameter: </a:t>
            </a:r>
            <a:r>
              <a:rPr lang="en-US" sz="2800" b="0" strike="noStrike" spc="-1" dirty="0" err="1">
                <a:latin typeface="Calibri" panose="020F0502020204030204" pitchFamily="34" charset="0"/>
                <a:cs typeface="Calibri" panose="020F0502020204030204" pitchFamily="34" charset="0"/>
              </a:rPr>
              <a:t>Anzahl</a:t>
            </a:r>
            <a:r>
              <a:rPr lang="en-US" sz="2800" b="0" strike="noStrike" spc="-1" dirty="0">
                <a:latin typeface="Calibri" panose="020F0502020204030204" pitchFamily="34" charset="0"/>
                <a:cs typeface="Calibri" panose="020F0502020204030204" pitchFamily="34" charset="0"/>
              </a:rPr>
              <a:t> der </a:t>
            </a:r>
            <a:r>
              <a:rPr lang="en-US" sz="2800" b="0" strike="noStrike" spc="-1" dirty="0" err="1">
                <a:latin typeface="Calibri" panose="020F0502020204030204" pitchFamily="34" charset="0"/>
                <a:cs typeface="Calibri" panose="020F0502020204030204" pitchFamily="34" charset="0"/>
              </a:rPr>
              <a:t>Bäume</a:t>
            </a:r>
            <a:r>
              <a:rPr lang="en-US" sz="2800" b="0" strike="noStrike" spc="-1" dirty="0">
                <a:latin typeface="Calibri" panose="020F0502020204030204" pitchFamily="34" charset="0"/>
                <a:cs typeface="Calibri" panose="020F0502020204030204" pitchFamily="34" charset="0"/>
              </a:rPr>
              <a:t> von 750 und </a:t>
            </a:r>
            <a:r>
              <a:rPr lang="en-US" sz="2800" b="0" strike="noStrike" spc="-1" dirty="0" err="1">
                <a:latin typeface="Calibri" panose="020F0502020204030204" pitchFamily="34" charset="0"/>
                <a:cs typeface="Calibri" panose="020F0502020204030204" pitchFamily="34" charset="0"/>
              </a:rPr>
              <a:t>maximale</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Tiefe</a:t>
            </a:r>
            <a:r>
              <a:rPr lang="en-US" sz="2800" b="0" strike="noStrike" spc="-1" dirty="0">
                <a:latin typeface="Calibri" panose="020F0502020204030204" pitchFamily="34" charset="0"/>
                <a:cs typeface="Calibri" panose="020F0502020204030204" pitchFamily="34" charset="0"/>
              </a:rPr>
              <a:t> von 50.</a:t>
            </a:r>
          </a:p>
          <a:p>
            <a:pPr marL="216000" indent="-215640">
              <a:lnSpc>
                <a:spcPct val="100000"/>
              </a:lnSpc>
              <a:buClr>
                <a:srgbClr val="000000"/>
              </a:buClr>
              <a:buSzPct val="45000"/>
              <a:buFont typeface="Wingdings" charset="2"/>
              <a:buChar char=""/>
            </a:pPr>
            <a:r>
              <a:rPr lang="en-US" sz="2800" b="0" strike="noStrike" spc="-1" dirty="0" err="1">
                <a:latin typeface="Calibri" panose="020F0502020204030204" pitchFamily="34" charset="0"/>
                <a:cs typeface="Calibri" panose="020F0502020204030204" pitchFamily="34" charset="0"/>
              </a:rPr>
              <a:t>Noch</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geringere</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Verbesserung</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als</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zuvor</a:t>
            </a:r>
            <a:r>
              <a:rPr lang="en-US" sz="2800" b="0" strike="noStrike" spc="-1" dirty="0">
                <a:latin typeface="Calibri" panose="020F0502020204030204" pitchFamily="34" charset="0"/>
                <a:cs typeface="Calibri" panose="020F0502020204030204" pitchFamily="34" charset="0"/>
              </a:rPr>
              <a:t> </a:t>
            </a:r>
            <a:r>
              <a:rPr lang="en-US" sz="2800" b="0" strike="noStrike" spc="-1" dirty="0" err="1">
                <a:latin typeface="Calibri" panose="020F0502020204030204" pitchFamily="34" charset="0"/>
                <a:cs typeface="Calibri" panose="020F0502020204030204" pitchFamily="34" charset="0"/>
              </a:rPr>
              <a:t>mit</a:t>
            </a:r>
            <a:r>
              <a:rPr lang="en-US" sz="2800" b="0" strike="noStrike" spc="-1" dirty="0">
                <a:latin typeface="Calibri" panose="020F0502020204030204" pitchFamily="34" charset="0"/>
                <a:cs typeface="Calibri" panose="020F0502020204030204" pitchFamily="34" charset="0"/>
              </a:rPr>
              <a:t> 0.0013%.</a:t>
            </a:r>
          </a:p>
          <a:p>
            <a:pPr marL="216000" indent="-215640">
              <a:lnSpc>
                <a:spcPct val="100000"/>
              </a:lnSpc>
              <a:buClr>
                <a:srgbClr val="000000"/>
              </a:buClr>
              <a:buSzPct val="45000"/>
              <a:buFont typeface="Wingdings" charset="2"/>
              <a:buChar char=""/>
            </a:pPr>
            <a:r>
              <a:rPr lang="en-US" sz="2800" b="0" strike="noStrike" spc="-1" dirty="0">
                <a:latin typeface="Calibri" panose="020F0502020204030204" pitchFamily="34" charset="0"/>
                <a:cs typeface="Calibri" panose="020F0502020204030204" pitchFamily="34" charset="0"/>
              </a:rPr>
              <a:t>7.5 mal </a:t>
            </a:r>
            <a:r>
              <a:rPr lang="en-US" sz="2800" b="0" strike="noStrike" spc="-1" dirty="0" err="1">
                <a:latin typeface="Calibri" panose="020F0502020204030204" pitchFamily="34" charset="0"/>
                <a:cs typeface="Calibri" panose="020F0502020204030204" pitchFamily="34" charset="0"/>
              </a:rPr>
              <a:t>höhere</a:t>
            </a:r>
            <a:r>
              <a:rPr lang="en-US" sz="2800" b="0" strike="noStrike" spc="-1" dirty="0">
                <a:latin typeface="Calibri" panose="020F0502020204030204" pitchFamily="34" charset="0"/>
                <a:cs typeface="Calibri" panose="020F0502020204030204" pitchFamily="34" charset="0"/>
              </a:rPr>
              <a:t> Trainings- und </a:t>
            </a:r>
            <a:r>
              <a:rPr lang="en-US" sz="2800" b="0" strike="noStrike" spc="-1" dirty="0" err="1">
                <a:latin typeface="Calibri" panose="020F0502020204030204" pitchFamily="34" charset="0"/>
                <a:cs typeface="Calibri" panose="020F0502020204030204" pitchFamily="34" charset="0"/>
              </a:rPr>
              <a:t>Vorhersagezeit</a:t>
            </a:r>
            <a:endParaRPr lang="en-US" sz="2800" b="0" strike="noStrike" spc="-1" dirty="0">
              <a:latin typeface="Calibri" panose="020F0502020204030204" pitchFamily="34" charset="0"/>
              <a:cs typeface="Calibri" panose="020F0502020204030204"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74" name="Title 1"/>
          <p:cNvSpPr/>
          <p:nvPr/>
        </p:nvSpPr>
        <p:spPr>
          <a:xfrm>
            <a:off x="838080" y="365040"/>
            <a:ext cx="10514880" cy="13248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90000"/>
              </a:lnSpc>
            </a:pPr>
            <a:r>
              <a:rPr lang="de-DE" sz="4400" b="0" strike="noStrike" spc="-1" dirty="0">
                <a:solidFill>
                  <a:srgbClr val="000000"/>
                </a:solidFill>
                <a:latin typeface="Calibri" panose="020F0502020204030204" pitchFamily="34" charset="0"/>
                <a:cs typeface="Calibri" panose="020F0502020204030204" pitchFamily="34" charset="0"/>
              </a:rPr>
              <a:t>UI mit </a:t>
            </a:r>
            <a:r>
              <a:rPr lang="de-DE" sz="4400" b="0" strike="noStrike" spc="-1" dirty="0" err="1">
                <a:solidFill>
                  <a:srgbClr val="000000"/>
                </a:solidFill>
                <a:latin typeface="Calibri" panose="020F0502020204030204" pitchFamily="34" charset="0"/>
                <a:cs typeface="Calibri" panose="020F0502020204030204" pitchFamily="34" charset="0"/>
              </a:rPr>
              <a:t>tkinter</a:t>
            </a:r>
            <a:endParaRPr lang="en-US" sz="4400" b="0" strike="noStrike" spc="-1" dirty="0">
              <a:latin typeface="Calibri" panose="020F0502020204030204" pitchFamily="34" charset="0"/>
              <a:cs typeface="Calibri" panose="020F0502020204030204" pitchFamily="34" charset="0"/>
            </a:endParaRPr>
          </a:p>
        </p:txBody>
      </p:sp>
      <p:pic>
        <p:nvPicPr>
          <p:cNvPr id="275" name="Content Placeholder 3"/>
          <p:cNvPicPr/>
          <p:nvPr/>
        </p:nvPicPr>
        <p:blipFill>
          <a:blip r:embed="rId3"/>
          <a:stretch/>
        </p:blipFill>
        <p:spPr>
          <a:xfrm>
            <a:off x="1337760" y="2429280"/>
            <a:ext cx="9516240" cy="3142800"/>
          </a:xfrm>
          <a:prstGeom prst="rect">
            <a:avLst/>
          </a:prstGeom>
          <a:ln w="0">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D4A415-79E6-40F7-B835-3C625DDE4A2B}"/>
              </a:ext>
            </a:extLst>
          </p:cNvPr>
          <p:cNvSpPr>
            <a:spLocks noGrp="1"/>
          </p:cNvSpPr>
          <p:nvPr>
            <p:ph type="title"/>
          </p:nvPr>
        </p:nvSpPr>
        <p:spPr/>
        <p:txBody>
          <a:bodyPr/>
          <a:lstStyle/>
          <a:p>
            <a:r>
              <a:rPr lang="de-DE" dirty="0">
                <a:latin typeface="Calibri" panose="020F0502020204030204" pitchFamily="34" charset="0"/>
                <a:cs typeface="Calibri" panose="020F0502020204030204" pitchFamily="34" charset="0"/>
              </a:rPr>
              <a:t>Datenquelle Google Maps</a:t>
            </a:r>
          </a:p>
        </p:txBody>
      </p:sp>
      <p:pic>
        <p:nvPicPr>
          <p:cNvPr id="6" name="Grafik 5" descr="Ein Bild, das Text enthält.&#10;&#10;Automatisch generierte Beschreibung">
            <a:extLst>
              <a:ext uri="{FF2B5EF4-FFF2-40B4-BE49-F238E27FC236}">
                <a16:creationId xmlns:a16="http://schemas.microsoft.com/office/drawing/2014/main" id="{EDC580CD-F73B-4C8C-8807-638FC6EA19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3810" y="1418400"/>
            <a:ext cx="8483780" cy="4470705"/>
          </a:xfrm>
          <a:prstGeom prst="rect">
            <a:avLst/>
          </a:prstGeom>
        </p:spPr>
      </p:pic>
    </p:spTree>
    <p:extLst>
      <p:ext uri="{BB962C8B-B14F-4D97-AF65-F5344CB8AC3E}">
        <p14:creationId xmlns:p14="http://schemas.microsoft.com/office/powerpoint/2010/main" val="3423228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D61494-35F3-4802-BA02-155B17A4F5EC}"/>
              </a:ext>
            </a:extLst>
          </p:cNvPr>
          <p:cNvSpPr>
            <a:spLocks noGrp="1"/>
          </p:cNvSpPr>
          <p:nvPr>
            <p:ph type="title"/>
          </p:nvPr>
        </p:nvSpPr>
        <p:spPr/>
        <p:txBody>
          <a:bodyPr/>
          <a:lstStyle/>
          <a:p>
            <a:r>
              <a:rPr lang="de-DE" dirty="0">
                <a:latin typeface="Calibri" panose="020F0502020204030204" pitchFamily="34" charset="0"/>
                <a:cs typeface="Calibri" panose="020F0502020204030204" pitchFamily="34" charset="0"/>
              </a:rPr>
              <a:t>Datenquelle Google Maps</a:t>
            </a:r>
          </a:p>
        </p:txBody>
      </p:sp>
      <p:sp>
        <p:nvSpPr>
          <p:cNvPr id="3" name="Textplatzhalter 2">
            <a:extLst>
              <a:ext uri="{FF2B5EF4-FFF2-40B4-BE49-F238E27FC236}">
                <a16:creationId xmlns:a16="http://schemas.microsoft.com/office/drawing/2014/main" id="{2B7A4E53-8E69-4505-89CC-CD2D02E1B0F5}"/>
              </a:ext>
            </a:extLst>
          </p:cNvPr>
          <p:cNvSpPr>
            <a:spLocks noGrp="1"/>
          </p:cNvSpPr>
          <p:nvPr>
            <p:ph type="body"/>
          </p:nvPr>
        </p:nvSpPr>
        <p:spPr/>
        <p:txBody>
          <a:bodyPr/>
          <a:lstStyle/>
          <a:p>
            <a:pPr marL="0" indent="0">
              <a:buNone/>
            </a:pPr>
            <a:r>
              <a:rPr lang="de-DE" dirty="0">
                <a:latin typeface="Calibri" panose="020F0502020204030204" pitchFamily="34" charset="0"/>
                <a:cs typeface="Calibri" panose="020F0502020204030204" pitchFamily="34" charset="0"/>
              </a:rPr>
              <a:t>Pro</a:t>
            </a:r>
          </a:p>
          <a:p>
            <a:r>
              <a:rPr lang="de-DE" dirty="0">
                <a:latin typeface="Calibri" panose="020F0502020204030204" pitchFamily="34" charset="0"/>
                <a:cs typeface="Calibri" panose="020F0502020204030204" pitchFamily="34" charset="0"/>
              </a:rPr>
              <a:t>Abfragen sind einfach</a:t>
            </a:r>
          </a:p>
          <a:p>
            <a:r>
              <a:rPr lang="de-DE" dirty="0">
                <a:latin typeface="Calibri" panose="020F0502020204030204" pitchFamily="34" charset="0"/>
                <a:cs typeface="Calibri" panose="020F0502020204030204" pitchFamily="34" charset="0"/>
              </a:rPr>
              <a:t>Umfangreiche Informationen</a:t>
            </a:r>
          </a:p>
          <a:p>
            <a:r>
              <a:rPr lang="de-DE" dirty="0">
                <a:latin typeface="Calibri" panose="020F0502020204030204" pitchFamily="34" charset="0"/>
                <a:cs typeface="Calibri" panose="020F0502020204030204" pitchFamily="34" charset="0"/>
              </a:rPr>
              <a:t>Kostenfreie Nutzung möglich</a:t>
            </a:r>
          </a:p>
          <a:p>
            <a:r>
              <a:rPr lang="de-DE" dirty="0">
                <a:latin typeface="Calibri" panose="020F0502020204030204" pitchFamily="34" charset="0"/>
                <a:cs typeface="Calibri" panose="020F0502020204030204" pitchFamily="34" charset="0"/>
              </a:rPr>
              <a:t>Schutz vor Kosten</a:t>
            </a:r>
          </a:p>
        </p:txBody>
      </p:sp>
      <p:sp>
        <p:nvSpPr>
          <p:cNvPr id="4" name="Textplatzhalter 3">
            <a:extLst>
              <a:ext uri="{FF2B5EF4-FFF2-40B4-BE49-F238E27FC236}">
                <a16:creationId xmlns:a16="http://schemas.microsoft.com/office/drawing/2014/main" id="{EDE1D648-A716-4A17-9329-FB1DADFBC627}"/>
              </a:ext>
            </a:extLst>
          </p:cNvPr>
          <p:cNvSpPr>
            <a:spLocks noGrp="1"/>
          </p:cNvSpPr>
          <p:nvPr>
            <p:ph type="body"/>
          </p:nvPr>
        </p:nvSpPr>
        <p:spPr/>
        <p:txBody>
          <a:bodyPr/>
          <a:lstStyle/>
          <a:p>
            <a:pPr marL="0" indent="0">
              <a:buNone/>
            </a:pPr>
            <a:r>
              <a:rPr lang="de-DE" dirty="0">
                <a:latin typeface="Calibri" panose="020F0502020204030204" pitchFamily="34" charset="0"/>
                <a:cs typeface="Calibri" panose="020F0502020204030204" pitchFamily="34" charset="0"/>
              </a:rPr>
              <a:t>Contra</a:t>
            </a:r>
          </a:p>
          <a:p>
            <a:r>
              <a:rPr lang="de-DE" dirty="0">
                <a:latin typeface="Calibri" panose="020F0502020204030204" pitchFamily="34" charset="0"/>
                <a:cs typeface="Calibri" panose="020F0502020204030204" pitchFamily="34" charset="0"/>
              </a:rPr>
              <a:t>Teuer</a:t>
            </a:r>
          </a:p>
          <a:p>
            <a:r>
              <a:rPr lang="de-DE" dirty="0">
                <a:latin typeface="Calibri" panose="020F0502020204030204" pitchFamily="34" charset="0"/>
                <a:cs typeface="Calibri" panose="020F0502020204030204" pitchFamily="34" charset="0"/>
              </a:rPr>
              <a:t>Einarbeitung ist schwierig</a:t>
            </a:r>
          </a:p>
          <a:p>
            <a:r>
              <a:rPr lang="de-DE" dirty="0">
                <a:latin typeface="Calibri" panose="020F0502020204030204" pitchFamily="34" charset="0"/>
                <a:cs typeface="Calibri" panose="020F0502020204030204" pitchFamily="34" charset="0"/>
              </a:rPr>
              <a:t>Abfragebeschränkung (Kostenfrei)</a:t>
            </a:r>
          </a:p>
        </p:txBody>
      </p:sp>
    </p:spTree>
    <p:extLst>
      <p:ext uri="{BB962C8B-B14F-4D97-AF65-F5344CB8AC3E}">
        <p14:creationId xmlns:p14="http://schemas.microsoft.com/office/powerpoint/2010/main" val="27530654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pic>
        <p:nvPicPr>
          <p:cNvPr id="5" name="Grafik 4" descr="Ein Bild, das Text enthält.&#10;&#10;Automatisch generierte Beschreibung">
            <a:extLst>
              <a:ext uri="{FF2B5EF4-FFF2-40B4-BE49-F238E27FC236}">
                <a16:creationId xmlns:a16="http://schemas.microsoft.com/office/drawing/2014/main" id="{E5AEC801-D678-4E2F-8F62-A30A51189D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9254" y="1418400"/>
            <a:ext cx="7932892" cy="4424383"/>
          </a:xfrm>
          <a:prstGeom prst="rect">
            <a:avLst/>
          </a:prstGeom>
        </p:spPr>
      </p:pic>
      <p:sp>
        <p:nvSpPr>
          <p:cNvPr id="2" name="Titel 1">
            <a:extLst>
              <a:ext uri="{FF2B5EF4-FFF2-40B4-BE49-F238E27FC236}">
                <a16:creationId xmlns:a16="http://schemas.microsoft.com/office/drawing/2014/main" id="{65CE170D-2B33-473E-B2A8-D279D6850828}"/>
              </a:ext>
            </a:extLst>
          </p:cNvPr>
          <p:cNvSpPr>
            <a:spLocks noGrp="1"/>
          </p:cNvSpPr>
          <p:nvPr>
            <p:ph type="title"/>
          </p:nvPr>
        </p:nvSpPr>
        <p:spPr/>
        <p:txBody>
          <a:bodyPr/>
          <a:lstStyle/>
          <a:p>
            <a:r>
              <a:rPr lang="de-DE" dirty="0">
                <a:latin typeface="Calibri" panose="020F0502020204030204" pitchFamily="34" charset="0"/>
                <a:cs typeface="Calibri" panose="020F0502020204030204" pitchFamily="34" charset="0"/>
              </a:rPr>
              <a:t>Nutzung von </a:t>
            </a:r>
            <a:r>
              <a:rPr lang="de-DE" dirty="0" err="1">
                <a:latin typeface="Calibri" panose="020F0502020204030204" pitchFamily="34" charset="0"/>
                <a:cs typeface="Calibri" panose="020F0502020204030204" pitchFamily="34" charset="0"/>
              </a:rPr>
              <a:t>MariaDB</a:t>
            </a:r>
            <a:r>
              <a:rPr lang="de-DE" dirty="0">
                <a:latin typeface="Calibri" panose="020F0502020204030204" pitchFamily="34" charset="0"/>
                <a:cs typeface="Calibri" panose="020F0502020204030204" pitchFamily="34" charset="0"/>
              </a:rPr>
              <a:t> (SQL)</a:t>
            </a:r>
          </a:p>
        </p:txBody>
      </p:sp>
    </p:spTree>
    <p:extLst>
      <p:ext uri="{BB962C8B-B14F-4D97-AF65-F5344CB8AC3E}">
        <p14:creationId xmlns:p14="http://schemas.microsoft.com/office/powerpoint/2010/main" val="18982392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71E32B-E6A0-4E9D-95E8-B724B8F9C9E2}"/>
              </a:ext>
            </a:extLst>
          </p:cNvPr>
          <p:cNvSpPr>
            <a:spLocks noGrp="1"/>
          </p:cNvSpPr>
          <p:nvPr>
            <p:ph type="title"/>
          </p:nvPr>
        </p:nvSpPr>
        <p:spPr/>
        <p:txBody>
          <a:bodyPr/>
          <a:lstStyle/>
          <a:p>
            <a:r>
              <a:rPr lang="de-DE" dirty="0">
                <a:latin typeface="Calibri" panose="020F0502020204030204" pitchFamily="34" charset="0"/>
                <a:cs typeface="Calibri" panose="020F0502020204030204" pitchFamily="34" charset="0"/>
              </a:rPr>
              <a:t>Nutzung von </a:t>
            </a:r>
            <a:r>
              <a:rPr lang="de-DE" dirty="0" err="1">
                <a:latin typeface="Calibri" panose="020F0502020204030204" pitchFamily="34" charset="0"/>
                <a:cs typeface="Calibri" panose="020F0502020204030204" pitchFamily="34" charset="0"/>
              </a:rPr>
              <a:t>MariaDB</a:t>
            </a:r>
            <a:r>
              <a:rPr lang="de-DE" dirty="0">
                <a:latin typeface="Calibri" panose="020F0502020204030204" pitchFamily="34" charset="0"/>
                <a:cs typeface="Calibri" panose="020F0502020204030204" pitchFamily="34" charset="0"/>
              </a:rPr>
              <a:t> (SQL)</a:t>
            </a:r>
          </a:p>
        </p:txBody>
      </p:sp>
      <p:sp>
        <p:nvSpPr>
          <p:cNvPr id="3" name="Textplatzhalter 2">
            <a:extLst>
              <a:ext uri="{FF2B5EF4-FFF2-40B4-BE49-F238E27FC236}">
                <a16:creationId xmlns:a16="http://schemas.microsoft.com/office/drawing/2014/main" id="{A97D3453-37AA-4629-9E9E-4474304EE841}"/>
              </a:ext>
            </a:extLst>
          </p:cNvPr>
          <p:cNvSpPr>
            <a:spLocks noGrp="1"/>
          </p:cNvSpPr>
          <p:nvPr>
            <p:ph type="body"/>
          </p:nvPr>
        </p:nvSpPr>
        <p:spPr/>
        <p:txBody>
          <a:bodyPr/>
          <a:lstStyle/>
          <a:p>
            <a:pPr marL="0" indent="0">
              <a:buNone/>
            </a:pPr>
            <a:r>
              <a:rPr lang="de-DE" dirty="0">
                <a:latin typeface="Calibri" panose="020F0502020204030204" pitchFamily="34" charset="0"/>
                <a:cs typeface="Calibri" panose="020F0502020204030204" pitchFamily="34" charset="0"/>
              </a:rPr>
              <a:t>Pro</a:t>
            </a:r>
          </a:p>
          <a:p>
            <a:r>
              <a:rPr lang="de-DE" dirty="0">
                <a:latin typeface="Calibri" panose="020F0502020204030204" pitchFamily="34" charset="0"/>
                <a:cs typeface="Calibri" panose="020F0502020204030204" pitchFamily="34" charset="0"/>
              </a:rPr>
              <a:t>Kostenfrei</a:t>
            </a:r>
          </a:p>
          <a:p>
            <a:r>
              <a:rPr lang="de-DE" dirty="0">
                <a:latin typeface="Calibri" panose="020F0502020204030204" pitchFamily="34" charset="0"/>
                <a:cs typeface="Calibri" panose="020F0502020204030204" pitchFamily="34" charset="0"/>
              </a:rPr>
              <a:t>Einfach</a:t>
            </a:r>
          </a:p>
          <a:p>
            <a:r>
              <a:rPr lang="de-DE" dirty="0">
                <a:latin typeface="Calibri" panose="020F0502020204030204" pitchFamily="34" charset="0"/>
                <a:cs typeface="Calibri" panose="020F0502020204030204" pitchFamily="34" charset="0"/>
              </a:rPr>
              <a:t>Stabil</a:t>
            </a:r>
          </a:p>
          <a:p>
            <a:r>
              <a:rPr lang="de-DE" dirty="0">
                <a:latin typeface="Calibri" panose="020F0502020204030204" pitchFamily="34" charset="0"/>
                <a:cs typeface="Calibri" panose="020F0502020204030204" pitchFamily="34" charset="0"/>
              </a:rPr>
              <a:t>Geringe Leistungsanforderung</a:t>
            </a:r>
          </a:p>
        </p:txBody>
      </p:sp>
      <p:sp>
        <p:nvSpPr>
          <p:cNvPr id="4" name="Textplatzhalter 3">
            <a:extLst>
              <a:ext uri="{FF2B5EF4-FFF2-40B4-BE49-F238E27FC236}">
                <a16:creationId xmlns:a16="http://schemas.microsoft.com/office/drawing/2014/main" id="{8A0536B5-1C74-4B1B-96D0-7A0B9B64B38E}"/>
              </a:ext>
            </a:extLst>
          </p:cNvPr>
          <p:cNvSpPr>
            <a:spLocks noGrp="1"/>
          </p:cNvSpPr>
          <p:nvPr>
            <p:ph type="body"/>
          </p:nvPr>
        </p:nvSpPr>
        <p:spPr/>
        <p:txBody>
          <a:bodyPr/>
          <a:lstStyle/>
          <a:p>
            <a:pPr marL="0" indent="0">
              <a:buNone/>
            </a:pPr>
            <a:r>
              <a:rPr lang="de-DE" dirty="0">
                <a:latin typeface="Calibri" panose="020F0502020204030204" pitchFamily="34" charset="0"/>
                <a:cs typeface="Calibri" panose="020F0502020204030204" pitchFamily="34" charset="0"/>
              </a:rPr>
              <a:t>Contra</a:t>
            </a:r>
          </a:p>
          <a:p>
            <a:r>
              <a:rPr lang="de-DE"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1360615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C11EE6-6018-4F3B-A0AA-C9EE91907641}"/>
              </a:ext>
            </a:extLst>
          </p:cNvPr>
          <p:cNvSpPr>
            <a:spLocks noGrp="1"/>
          </p:cNvSpPr>
          <p:nvPr>
            <p:ph type="title"/>
          </p:nvPr>
        </p:nvSpPr>
        <p:spPr/>
        <p:txBody>
          <a:bodyPr/>
          <a:lstStyle/>
          <a:p>
            <a:r>
              <a:rPr lang="de-DE" dirty="0">
                <a:latin typeface="Calibri" panose="020F0502020204030204" pitchFamily="34" charset="0"/>
                <a:cs typeface="Calibri" panose="020F0502020204030204" pitchFamily="34" charset="0"/>
              </a:rPr>
              <a:t>Hardwareaufbau</a:t>
            </a:r>
          </a:p>
        </p:txBody>
      </p:sp>
      <p:pic>
        <p:nvPicPr>
          <p:cNvPr id="5" name="Grafik 4">
            <a:extLst>
              <a:ext uri="{FF2B5EF4-FFF2-40B4-BE49-F238E27FC236}">
                <a16:creationId xmlns:a16="http://schemas.microsoft.com/office/drawing/2014/main" id="{AC20747F-CDA6-46B0-9167-C55F7555DC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0458" y="1418400"/>
            <a:ext cx="8011084" cy="4760356"/>
          </a:xfrm>
          <a:prstGeom prst="rect">
            <a:avLst/>
          </a:prstGeom>
        </p:spPr>
      </p:pic>
    </p:spTree>
    <p:extLst>
      <p:ext uri="{BB962C8B-B14F-4D97-AF65-F5344CB8AC3E}">
        <p14:creationId xmlns:p14="http://schemas.microsoft.com/office/powerpoint/2010/main" val="595387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DCB18A-F4BB-4036-87CA-B8C5CA62AD20}"/>
              </a:ext>
            </a:extLst>
          </p:cNvPr>
          <p:cNvSpPr>
            <a:spLocks noGrp="1"/>
          </p:cNvSpPr>
          <p:nvPr>
            <p:ph type="title"/>
          </p:nvPr>
        </p:nvSpPr>
        <p:spPr/>
        <p:txBody>
          <a:bodyPr/>
          <a:lstStyle/>
          <a:p>
            <a:r>
              <a:rPr lang="de-DE" dirty="0">
                <a:latin typeface="Calibri" panose="020F0502020204030204" pitchFamily="34" charset="0"/>
                <a:cs typeface="Calibri" panose="020F0502020204030204" pitchFamily="34" charset="0"/>
              </a:rPr>
              <a:t>Hardwareaufbau für Langzeitsammlung</a:t>
            </a:r>
          </a:p>
        </p:txBody>
      </p:sp>
      <p:sp>
        <p:nvSpPr>
          <p:cNvPr id="3" name="Textplatzhalter 2">
            <a:extLst>
              <a:ext uri="{FF2B5EF4-FFF2-40B4-BE49-F238E27FC236}">
                <a16:creationId xmlns:a16="http://schemas.microsoft.com/office/drawing/2014/main" id="{539BF58D-0B5D-4F68-BEBB-56F207E7BE68}"/>
              </a:ext>
            </a:extLst>
          </p:cNvPr>
          <p:cNvSpPr>
            <a:spLocks noGrp="1"/>
          </p:cNvSpPr>
          <p:nvPr>
            <p:ph type="body"/>
          </p:nvPr>
        </p:nvSpPr>
        <p:spPr/>
        <p:txBody>
          <a:bodyPr/>
          <a:lstStyle/>
          <a:p>
            <a:pPr marL="0" indent="0">
              <a:buNone/>
            </a:pPr>
            <a:r>
              <a:rPr lang="de-DE" dirty="0">
                <a:latin typeface="Calibri" panose="020F0502020204030204" pitchFamily="34" charset="0"/>
                <a:cs typeface="Calibri" panose="020F0502020204030204" pitchFamily="34" charset="0"/>
              </a:rPr>
              <a:t>PRO</a:t>
            </a:r>
          </a:p>
          <a:p>
            <a:r>
              <a:rPr lang="de-DE" dirty="0">
                <a:latin typeface="Calibri" panose="020F0502020204030204" pitchFamily="34" charset="0"/>
                <a:cs typeface="Calibri" panose="020F0502020204030204" pitchFamily="34" charset="0"/>
              </a:rPr>
              <a:t>Günstig</a:t>
            </a:r>
          </a:p>
          <a:p>
            <a:r>
              <a:rPr lang="de-DE" dirty="0">
                <a:latin typeface="Calibri" panose="020F0502020204030204" pitchFamily="34" charset="0"/>
                <a:cs typeface="Calibri" panose="020F0502020204030204" pitchFamily="34" charset="0"/>
              </a:rPr>
              <a:t>Volle Kontrolle</a:t>
            </a:r>
          </a:p>
          <a:p>
            <a:r>
              <a:rPr lang="de-DE" dirty="0">
                <a:latin typeface="Calibri" panose="020F0502020204030204" pitchFamily="34" charset="0"/>
                <a:cs typeface="Calibri" panose="020F0502020204030204" pitchFamily="34" charset="0"/>
              </a:rPr>
              <a:t>Einfach</a:t>
            </a:r>
          </a:p>
          <a:p>
            <a:r>
              <a:rPr lang="de-DE" dirty="0">
                <a:latin typeface="Calibri" panose="020F0502020204030204" pitchFamily="34" charset="0"/>
                <a:cs typeface="Calibri" panose="020F0502020204030204" pitchFamily="34" charset="0"/>
              </a:rPr>
              <a:t>Gute Backup-Möglichkeit</a:t>
            </a:r>
          </a:p>
        </p:txBody>
      </p:sp>
      <p:sp>
        <p:nvSpPr>
          <p:cNvPr id="4" name="Textplatzhalter 3">
            <a:extLst>
              <a:ext uri="{FF2B5EF4-FFF2-40B4-BE49-F238E27FC236}">
                <a16:creationId xmlns:a16="http://schemas.microsoft.com/office/drawing/2014/main" id="{C5A1E6F9-2AF8-4809-BAB7-C903F460BD41}"/>
              </a:ext>
            </a:extLst>
          </p:cNvPr>
          <p:cNvSpPr>
            <a:spLocks noGrp="1"/>
          </p:cNvSpPr>
          <p:nvPr>
            <p:ph type="body"/>
          </p:nvPr>
        </p:nvSpPr>
        <p:spPr/>
        <p:txBody>
          <a:bodyPr/>
          <a:lstStyle/>
          <a:p>
            <a:pPr marL="0" indent="0">
              <a:buNone/>
            </a:pPr>
            <a:r>
              <a:rPr lang="de-DE" dirty="0">
                <a:latin typeface="Calibri" panose="020F0502020204030204" pitchFamily="34" charset="0"/>
                <a:cs typeface="Calibri" panose="020F0502020204030204" pitchFamily="34" charset="0"/>
              </a:rPr>
              <a:t>Contra</a:t>
            </a:r>
          </a:p>
          <a:p>
            <a:r>
              <a:rPr lang="de-DE" dirty="0">
                <a:latin typeface="Calibri" panose="020F0502020204030204" pitchFamily="34" charset="0"/>
                <a:cs typeface="Calibri" panose="020F0502020204030204" pitchFamily="34" charset="0"/>
              </a:rPr>
              <a:t>Anfällig für Störungen</a:t>
            </a:r>
          </a:p>
          <a:p>
            <a:r>
              <a:rPr lang="de-DE" dirty="0">
                <a:latin typeface="Calibri" panose="020F0502020204030204" pitchFamily="34" charset="0"/>
                <a:cs typeface="Calibri" panose="020F0502020204030204" pitchFamily="34" charset="0"/>
              </a:rPr>
              <a:t>Aufwändiger</a:t>
            </a:r>
          </a:p>
        </p:txBody>
      </p:sp>
    </p:spTree>
    <p:extLst>
      <p:ext uri="{BB962C8B-B14F-4D97-AF65-F5344CB8AC3E}">
        <p14:creationId xmlns:p14="http://schemas.microsoft.com/office/powerpoint/2010/main" val="27404012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75000"/>
          </a:schemeClr>
        </a:solidFill>
        <a:effectLst/>
      </p:bgPr>
    </p:bg>
    <p:spTree>
      <p:nvGrpSpPr>
        <p:cNvPr id="1" name=""/>
        <p:cNvGrpSpPr/>
        <p:nvPr/>
      </p:nvGrpSpPr>
      <p:grpSpPr>
        <a:xfrm>
          <a:off x="0" y="0"/>
          <a:ext cx="0" cy="0"/>
          <a:chOff x="0" y="0"/>
          <a:chExt cx="0" cy="0"/>
        </a:xfrm>
      </p:grpSpPr>
      <p:sp>
        <p:nvSpPr>
          <p:cNvPr id="247" name="Rechteck 246"/>
          <p:cNvSpPr/>
          <p:nvPr/>
        </p:nvSpPr>
        <p:spPr>
          <a:xfrm>
            <a:off x="685800" y="2561040"/>
            <a:ext cx="10514880" cy="13248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nSpc>
                <a:spcPct val="100000"/>
              </a:lnSpc>
            </a:pPr>
            <a:r>
              <a:rPr lang="de-DE" sz="4400" dirty="0"/>
              <a:t>Datenergänzung (Christoph </a:t>
            </a:r>
            <a:r>
              <a:rPr lang="de-DE" sz="4400" dirty="0" err="1"/>
              <a:t>Olberding</a:t>
            </a:r>
            <a:r>
              <a:rPr lang="de-DE" sz="4400" dirty="0"/>
              <a:t>)</a:t>
            </a:r>
            <a:endParaRPr lang="en-US" sz="4400" b="0" strike="noStrike" spc="-1" dirty="0">
              <a:latin typeface="Arial"/>
            </a:endParaRPr>
          </a:p>
        </p:txBody>
      </p:sp>
    </p:spTree>
    <p:extLst>
      <p:ext uri="{BB962C8B-B14F-4D97-AF65-F5344CB8AC3E}">
        <p14:creationId xmlns:p14="http://schemas.microsoft.com/office/powerpoint/2010/main" val="4841298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1205</Words>
  <Application>Microsoft Office PowerPoint</Application>
  <PresentationFormat>Breitbild</PresentationFormat>
  <Paragraphs>122</Paragraphs>
  <Slides>25</Slides>
  <Notes>5</Notes>
  <HiddenSlides>0</HiddenSlides>
  <MMClips>0</MMClips>
  <ScaleCrop>false</ScaleCrop>
  <HeadingPairs>
    <vt:vector size="6" baseType="variant">
      <vt:variant>
        <vt:lpstr>Verwendete Schriftarten</vt:lpstr>
      </vt:variant>
      <vt:variant>
        <vt:i4>5</vt:i4>
      </vt:variant>
      <vt:variant>
        <vt:lpstr>Design</vt:lpstr>
      </vt:variant>
      <vt:variant>
        <vt:i4>6</vt:i4>
      </vt:variant>
      <vt:variant>
        <vt:lpstr>Folientitel</vt:lpstr>
      </vt:variant>
      <vt:variant>
        <vt:i4>25</vt:i4>
      </vt:variant>
    </vt:vector>
  </HeadingPairs>
  <TitlesOfParts>
    <vt:vector size="36" baseType="lpstr">
      <vt:lpstr>Arial</vt:lpstr>
      <vt:lpstr>Calibri</vt:lpstr>
      <vt:lpstr>Symbol</vt:lpstr>
      <vt:lpstr>Times New Roman</vt:lpstr>
      <vt:lpstr>Wingdings</vt:lpstr>
      <vt:lpstr>Office Theme</vt:lpstr>
      <vt:lpstr>Office Theme</vt:lpstr>
      <vt:lpstr>Office Theme</vt:lpstr>
      <vt:lpstr>Office Theme</vt:lpstr>
      <vt:lpstr>Office Theme</vt:lpstr>
      <vt:lpstr>Office Theme</vt:lpstr>
      <vt:lpstr>Vorhersage der Verkehrslage CVH</vt:lpstr>
      <vt:lpstr>PowerPoint-Präsentation</vt:lpstr>
      <vt:lpstr>Datenquelle Google Maps</vt:lpstr>
      <vt:lpstr>Datenquelle Google Maps</vt:lpstr>
      <vt:lpstr>Nutzung von MariaDB (SQL)</vt:lpstr>
      <vt:lpstr>Nutzung von MariaDB (SQL)</vt:lpstr>
      <vt:lpstr>Hardwareaufbau</vt:lpstr>
      <vt:lpstr>Hardwareaufbau für Langzeitsammlung</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Christoph Olberding</dc:creator>
  <dc:description/>
  <cp:lastModifiedBy>Frederic A.</cp:lastModifiedBy>
  <cp:revision>24</cp:revision>
  <dcterms:created xsi:type="dcterms:W3CDTF">2021-03-31T06:42:58Z</dcterms:created>
  <dcterms:modified xsi:type="dcterms:W3CDTF">2021-03-31T18:57:36Z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4</vt:i4>
  </property>
  <property fmtid="{D5CDD505-2E9C-101B-9397-08002B2CF9AE}" pid="3" name="PresentationFormat">
    <vt:lpwstr>Widescreen</vt:lpwstr>
  </property>
  <property fmtid="{D5CDD505-2E9C-101B-9397-08002B2CF9AE}" pid="4" name="Slides">
    <vt:i4>4</vt:i4>
  </property>
</Properties>
</file>