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slideMasters/_rels/slideMaster6.xml.rels" ContentType="application/vnd.openxmlformats-package.relationships+xml"/>
  <Override PartName="/ppt/slideMasters/_rels/slideMaster5.xml.rels" ContentType="application/vnd.openxmlformats-package.relationships+xml"/>
  <Override PartName="/ppt/slideMasters/_rels/slideMaster2.xml.rels" ContentType="application/vnd.openxmlformats-package.relationships+xml"/>
  <Override PartName="/ppt/slideMasters/_rels/slideMaster4.xml.rels" ContentType="application/vnd.openxmlformats-package.relationships+xml"/>
  <Override PartName="/ppt/slideMasters/_rels/slideMaster1.xml.rels" ContentType="application/vnd.openxmlformats-package.relationships+xml"/>
  <Override PartName="/ppt/slideMasters/_rels/slideMaster3.xml.rels" ContentType="application/vnd.openxmlformats-package.relationship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_rels/notesSlide16.xml.rels" ContentType="application/vnd.openxmlformats-package.relationships+xml"/>
  <Override PartName="/ppt/notesSlides/_rels/notesSlide3.xml.rels" ContentType="application/vnd.openxmlformats-package.relationships+xml"/>
  <Override PartName="/ppt/notesSlides/_rels/notesSlide2.xml.rels" ContentType="application/vnd.openxmlformats-package.relationships+xml"/>
  <Override PartName="/ppt/notesSlides/_rels/notesSlide1.xml.rels" ContentType="application/vnd.openxmlformats-package.relationship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16.xml" ContentType="application/vnd.openxmlformats-officedocument.presentationml.notesSlide+xml"/>
  <Override PartName="/ppt/_rels/presentation.xml.rels" ContentType="application/vnd.openxmlformats-package.relationships+xml"/>
  <Override PartName="/ppt/slideLayouts/_rels/slideLayout5.xml.rels" ContentType="application/vnd.openxmlformats-package.relationships+xml"/>
  <Override PartName="/ppt/slideLayouts/_rels/slideLayout4.xml.rels" ContentType="application/vnd.openxmlformats-package.relationships+xml"/>
  <Override PartName="/ppt/slideLayouts/_rels/slideLayout2.xml.rels" ContentType="application/vnd.openxmlformats-package.relationships+xml"/>
  <Override PartName="/ppt/slideLayouts/_rels/slideLayout41.xml.rels" ContentType="application/vnd.openxmlformats-package.relationships+xml"/>
  <Override PartName="/ppt/slideLayouts/_rels/slideLayout34.xml.rels" ContentType="application/vnd.openxmlformats-package.relationships+xml"/>
  <Override PartName="/ppt/slideLayouts/_rels/slideLayout49.xml.rels" ContentType="application/vnd.openxmlformats-package.relationships+xml"/>
  <Override PartName="/ppt/slideLayouts/_rels/slideLayout40.xml.rels" ContentType="application/vnd.openxmlformats-package.relationships+xml"/>
  <Override PartName="/ppt/slideLayouts/_rels/slideLayout39.xml.rels" ContentType="application/vnd.openxmlformats-package.relationships+xml"/>
  <Override PartName="/ppt/slideLayouts/_rels/slideLayout33.xml.rels" ContentType="application/vnd.openxmlformats-package.relationships+xml"/>
  <Override PartName="/ppt/slideLayouts/_rels/slideLayout29.xml.rels" ContentType="application/vnd.openxmlformats-package.relationships+xml"/>
  <Override PartName="/ppt/slideLayouts/_rels/slideLayout48.xml.rels" ContentType="application/vnd.openxmlformats-package.relationships+xml"/>
  <Override PartName="/ppt/slideLayouts/_rels/slideLayout3.xml.rels" ContentType="application/vnd.openxmlformats-package.relationships+xml"/>
  <Override PartName="/ppt/slideLayouts/_rels/slideLayout9.xml.rels" ContentType="application/vnd.openxmlformats-package.relationships+xml"/>
  <Override PartName="/ppt/slideLayouts/_rels/slideLayout27.xml.rels" ContentType="application/vnd.openxmlformats-package.relationships+xml"/>
  <Override PartName="/ppt/slideLayouts/_rels/slideLayout36.xml.rels" ContentType="application/vnd.openxmlformats-package.relationships+xml"/>
  <Override PartName="/ppt/slideLayouts/_rels/slideLayout43.xml.rels" ContentType="application/vnd.openxmlformats-package.relationships+xml"/>
  <Override PartName="/ppt/slideLayouts/_rels/slideLayout13.xml.rels" ContentType="application/vnd.openxmlformats-package.relationships+xml"/>
  <Override PartName="/ppt/slideLayouts/_rels/slideLayout58.xml.rels" ContentType="application/vnd.openxmlformats-package.relationships+xml"/>
  <Override PartName="/ppt/slideLayouts/_rels/slideLayout65.xml.rels" ContentType="application/vnd.openxmlformats-package.relationships+xml"/>
  <Override PartName="/ppt/slideLayouts/_rels/slideLayout42.xml.rels" ContentType="application/vnd.openxmlformats-package.relationships+xml"/>
  <Override PartName="/ppt/slideLayouts/_rels/slideLayout35.xml.rels" ContentType="application/vnd.openxmlformats-package.relationships+xml"/>
  <Override PartName="/ppt/slideLayouts/_rels/slideLayout51.xml.rels" ContentType="application/vnd.openxmlformats-package.relationships+xml"/>
  <Override PartName="/ppt/slideLayouts/_rels/slideLayout12.xml.rels" ContentType="application/vnd.openxmlformats-package.relationships+xml"/>
  <Override PartName="/ppt/slideLayouts/_rels/slideLayout55.xml.rels" ContentType="application/vnd.openxmlformats-package.relationships+xml"/>
  <Override PartName="/ppt/slideLayouts/_rels/slideLayout54.xml.rels" ContentType="application/vnd.openxmlformats-package.relationships+xml"/>
  <Override PartName="/ppt/slideLayouts/_rels/slideLayout69.xml.rels" ContentType="application/vnd.openxmlformats-package.relationships+xml"/>
  <Override PartName="/ppt/slideLayouts/_rels/slideLayout63.xml.rels" ContentType="application/vnd.openxmlformats-package.relationships+xml"/>
  <Override PartName="/ppt/slideLayouts/_rels/slideLayout47.xml.rels" ContentType="application/vnd.openxmlformats-package.relationships+xml"/>
  <Override PartName="/ppt/slideLayouts/_rels/slideLayout53.xml.rels" ContentType="application/vnd.openxmlformats-package.relationships+xml"/>
  <Override PartName="/ppt/slideLayouts/_rels/slideLayout46.xml.rels" ContentType="application/vnd.openxmlformats-package.relationships+xml"/>
  <Override PartName="/ppt/slideLayouts/_rels/slideLayout62.xml.rels" ContentType="application/vnd.openxmlformats-package.relationships+xml"/>
  <Override PartName="/ppt/slideLayouts/_rels/slideLayout50.xml.rels" ContentType="application/vnd.openxmlformats-package.relationships+xml"/>
  <Override PartName="/ppt/slideLayouts/_rels/slideLayout52.xml.rels" ContentType="application/vnd.openxmlformats-package.relationships+xml"/>
  <Override PartName="/ppt/slideLayouts/_rels/slideLayout57.xml.rels" ContentType="application/vnd.openxmlformats-package.relationships+xml"/>
  <Override PartName="/ppt/slideLayouts/_rels/slideLayout61.xml.rels" ContentType="application/vnd.openxmlformats-package.relationships+xml"/>
  <Override PartName="/ppt/slideLayouts/_rels/slideLayout19.xml.rels" ContentType="application/vnd.openxmlformats-package.relationships+xml"/>
  <Override PartName="/ppt/slideLayouts/_rels/slideLayout23.xml.rels" ContentType="application/vnd.openxmlformats-package.relationships+xml"/>
  <Override PartName="/ppt/slideLayouts/_rels/slideLayout38.xml.rels" ContentType="application/vnd.openxmlformats-package.relationships+xml"/>
  <Override PartName="/ppt/slideLayouts/_rels/slideLayout30.xml.rels" ContentType="application/vnd.openxmlformats-package.relationships+xml"/>
  <Override PartName="/ppt/slideLayouts/_rels/slideLayout45.xml.rels" ContentType="application/vnd.openxmlformats-package.relationships+xml"/>
  <Override PartName="/ppt/slideLayouts/_rels/slideLayout14.xml.rels" ContentType="application/vnd.openxmlformats-package.relationships+xml"/>
  <Override PartName="/ppt/slideLayouts/_rels/slideLayout8.xml.rels" ContentType="application/vnd.openxmlformats-package.relationships+xml"/>
  <Override PartName="/ppt/slideLayouts/_rels/slideLayout18.xml.rels" ContentType="application/vnd.openxmlformats-package.relationships+xml"/>
  <Override PartName="/ppt/slideLayouts/_rels/slideLayout22.xml.rels" ContentType="application/vnd.openxmlformats-package.relationships+xml"/>
  <Override PartName="/ppt/slideLayouts/_rels/slideLayout37.xml.rels" ContentType="application/vnd.openxmlformats-package.relationships+xml"/>
  <Override PartName="/ppt/slideLayouts/_rels/slideLayout28.xml.rels" ContentType="application/vnd.openxmlformats-package.relationships+xml"/>
  <Override PartName="/ppt/slideLayouts/_rels/slideLayout44.xml.rels" ContentType="application/vnd.openxmlformats-package.relationships+xml"/>
  <Override PartName="/ppt/slideLayouts/_rels/slideLayout7.xml.rels" ContentType="application/vnd.openxmlformats-package.relationships+xml"/>
  <Override PartName="/ppt/slideLayouts/_rels/slideLayout1.xml.rels" ContentType="application/vnd.openxmlformats-package.relationships+xml"/>
  <Override PartName="/ppt/slideLayouts/_rels/slideLayout6.xml.rels" ContentType="application/vnd.openxmlformats-package.relationships+xml"/>
  <Override PartName="/ppt/slideLayouts/_rels/slideLayout21.xml.rels" ContentType="application/vnd.openxmlformats-package.relationships+xml"/>
  <Override PartName="/ppt/slideLayouts/_rels/slideLayout17.xml.rels" ContentType="application/vnd.openxmlformats-package.relationships+xml"/>
  <Override PartName="/ppt/slideLayouts/_rels/slideLayout26.xml.rels" ContentType="application/vnd.openxmlformats-package.relationships+xml"/>
  <Override PartName="/ppt/slideLayouts/_rels/slideLayout11.xml.rels" ContentType="application/vnd.openxmlformats-package.relationships+xml"/>
  <Override PartName="/ppt/slideLayouts/_rels/slideLayout20.xml.rels" ContentType="application/vnd.openxmlformats-package.relationships+xml"/>
  <Override PartName="/ppt/slideLayouts/_rels/slideLayout16.xml.rels" ContentType="application/vnd.openxmlformats-package.relationships+xml"/>
  <Override PartName="/ppt/slideLayouts/_rels/slideLayout25.xml.rels" ContentType="application/vnd.openxmlformats-package.relationships+xml"/>
  <Override PartName="/ppt/slideLayouts/_rels/slideLayout32.xml.rels" ContentType="application/vnd.openxmlformats-package.relationships+xml"/>
  <Override PartName="/ppt/slideLayouts/_rels/slideLayout15.xml.rels" ContentType="application/vnd.openxmlformats-package.relationships+xml"/>
  <Override PartName="/ppt/slideLayouts/_rels/slideLayout24.xml.rels" ContentType="application/vnd.openxmlformats-package.relationships+xml"/>
  <Override PartName="/ppt/slideLayouts/_rels/slideLayout31.xml.rels" ContentType="application/vnd.openxmlformats-package.relationships+xml"/>
  <Override PartName="/ppt/slideLayouts/_rels/slideLayout68.xml.rels" ContentType="application/vnd.openxmlformats-package.relationships+xml"/>
  <Override PartName="/ppt/slideLayouts/_rels/slideLayout72.xml.rels" ContentType="application/vnd.openxmlformats-package.relationships+xml"/>
  <Override PartName="/ppt/slideLayouts/_rels/slideLayout67.xml.rels" ContentType="application/vnd.openxmlformats-package.relationships+xml"/>
  <Override PartName="/ppt/slideLayouts/_rels/slideLayout71.xml.rels" ContentType="application/vnd.openxmlformats-package.relationships+xml"/>
  <Override PartName="/ppt/slideLayouts/_rels/slideLayout70.xml.rels" ContentType="application/vnd.openxmlformats-package.relationships+xml"/>
  <Override PartName="/ppt/slideLayouts/_rels/slideLayout66.xml.rels" ContentType="application/vnd.openxmlformats-package.relationships+xml"/>
  <Override PartName="/ppt/slideLayouts/_rels/slideLayout10.xml.rels" ContentType="application/vnd.openxmlformats-package.relationships+xml"/>
  <Override PartName="/ppt/slideLayouts/_rels/slideLayout59.xml.rels" ContentType="application/vnd.openxmlformats-package.relationships+xml"/>
  <Override PartName="/ppt/slideLayouts/_rels/slideLayout56.xml.rels" ContentType="application/vnd.openxmlformats-package.relationships+xml"/>
  <Override PartName="/ppt/slideLayouts/_rels/slideLayout60.xml.rels" ContentType="application/vnd.openxmlformats-package.relationships+xml"/>
  <Override PartName="/ppt/slideLayouts/_rels/slideLayout64.xml.rels" ContentType="application/vnd.openxmlformats-package.relationships+xml"/>
  <Override PartName="/ppt/slideLayouts/slideLayout56.xml" ContentType="application/vnd.openxmlformats-officedocument.presentationml.slideLayout+xml"/>
  <Override PartName="/ppt/slideLayouts/slideLayout55.xml" ContentType="application/vnd.openxmlformats-officedocument.presentationml.slideLayout+xml"/>
  <Override PartName="/ppt/slideLayouts/slideLayout54.xml" ContentType="application/vnd.openxmlformats-officedocument.presentationml.slideLayout+xml"/>
  <Override PartName="/ppt/slideLayouts/slideLayout53.xml" ContentType="application/vnd.openxmlformats-officedocument.presentationml.slideLayout+xml"/>
  <Override PartName="/ppt/slideLayouts/slideLayout52.xml" ContentType="application/vnd.openxmlformats-officedocument.presentationml.slideLayout+xml"/>
  <Override PartName="/ppt/slideLayouts/slideLayout51.xml" ContentType="application/vnd.openxmlformats-officedocument.presentationml.slideLayout+xml"/>
  <Override PartName="/ppt/slideLayouts/slideLayout50.xml" ContentType="application/vnd.openxmlformats-officedocument.presentationml.slideLayout+xml"/>
  <Override PartName="/ppt/slideLayouts/slideLayout46.xml" ContentType="application/vnd.openxmlformats-officedocument.presentationml.slideLayout+xml"/>
  <Override PartName="/ppt/slideLayouts/slideLayout8.xml" ContentType="application/vnd.openxmlformats-officedocument.presentationml.slideLayout+xml"/>
  <Override PartName="/ppt/slideLayouts/slideLayout45.xml" ContentType="application/vnd.openxmlformats-officedocument.presentationml.slideLayout+xml"/>
  <Override PartName="/ppt/slideLayouts/slideLayout7.xml" ContentType="application/vnd.openxmlformats-officedocument.presentationml.slideLayout+xml"/>
  <Override PartName="/ppt/slideLayouts/slideLayout44.xml" ContentType="application/vnd.openxmlformats-officedocument.presentationml.slideLayout+xml"/>
  <Override PartName="/ppt/slideLayouts/slideLayout6.xml" ContentType="application/vnd.openxmlformats-officedocument.presentationml.slideLayout+xml"/>
  <Override PartName="/ppt/slideLayouts/slideLayout22.xml" ContentType="application/vnd.openxmlformats-officedocument.presentationml.slideLayout+xml"/>
  <Override PartName="/ppt/slideLayouts/slideLayout59.xml" ContentType="application/vnd.openxmlformats-officedocument.presentationml.slideLayout+xml"/>
  <Override PartName="/ppt/slideLayouts/slideLayout57.xml" ContentType="application/vnd.openxmlformats-officedocument.presentationml.slideLayout+xml"/>
  <Override PartName="/ppt/slideLayouts/slideLayout20.xml" ContentType="application/vnd.openxmlformats-officedocument.presentationml.slideLayout+xml"/>
  <Override PartName="/ppt/slideLayouts/slideLayout18.xml" ContentType="application/vnd.openxmlformats-officedocument.presentationml.slideLayout+xml"/>
  <Override PartName="/ppt/slideLayouts/slideLayout60.xml" ContentType="application/vnd.openxmlformats-officedocument.presentationml.slideLayout+xml"/>
  <Override PartName="/ppt/slideLayouts/slideLayout19.xml" ContentType="application/vnd.openxmlformats-officedocument.presentationml.slideLayout+xml"/>
  <Override PartName="/ppt/slideLayouts/slideLayout61.xml" ContentType="application/vnd.openxmlformats-officedocument.presentationml.slideLayout+xml"/>
  <Override PartName="/ppt/slideLayouts/slideLayout21.xml" ContentType="application/vnd.openxmlformats-officedocument.presentationml.slideLayout+xml"/>
  <Override PartName="/ppt/slideLayouts/slideLayout1.xml" ContentType="application/vnd.openxmlformats-officedocument.presentationml.slideLayout+xml"/>
  <Override PartName="/ppt/slideLayouts/slideLayout58.xml" ContentType="application/vnd.openxmlformats-officedocument.presentationml.slideLayout+xml"/>
  <Override PartName="/ppt/slideLayouts/slideLayout17.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72.xml" ContentType="application/vnd.openxmlformats-officedocument.presentationml.slideLayout+xml"/>
  <Override PartName="/ppt/slideLayouts/slideLayout23.xml" ContentType="application/vnd.openxmlformats-officedocument.presentationml.slideLayout+xml"/>
  <Override PartName="/ppt/slideLayouts/slideLayout71.xml" ContentType="application/vnd.openxmlformats-officedocument.presentationml.slideLayout+xml"/>
  <Override PartName="/ppt/slideLayouts/slideLayout29.xml" ContentType="application/vnd.openxmlformats-officedocument.presentationml.slideLayout+xml"/>
  <Override PartName="/ppt/slideLayouts/slideLayout69.xml" ContentType="application/vnd.openxmlformats-officedocument.presentationml.slideLayout+xml"/>
  <Override PartName="/ppt/slideLayouts/slideLayout32.xml" ContentType="application/vnd.openxmlformats-officedocument.presentationml.slideLayout+xml"/>
  <Override PartName="/ppt/slideLayouts/slideLayout70.xml" ContentType="application/vnd.openxmlformats-officedocument.presentationml.slideLayout+xml"/>
  <Override PartName="/ppt/slideLayouts/slideLayout28.xml" ContentType="application/vnd.openxmlformats-officedocument.presentationml.slideLayout+xml"/>
  <Override PartName="/ppt/slideLayouts/slideLayout68.xml" ContentType="application/vnd.openxmlformats-officedocument.presentationml.slideLayout+xml"/>
  <Override PartName="/ppt/slideLayouts/slideLayout31.xml" ContentType="application/vnd.openxmlformats-officedocument.presentationml.slideLayout+xml"/>
  <Override PartName="/ppt/slideLayouts/slideLayout67.xml" ContentType="application/vnd.openxmlformats-officedocument.presentationml.slideLayout+xml"/>
  <Override PartName="/ppt/slideLayouts/slideLayout30.xml" ContentType="application/vnd.openxmlformats-officedocument.presentationml.slideLayout+xml"/>
  <Override PartName="/ppt/slideLayouts/slideLayout66.xml" ContentType="application/vnd.openxmlformats-officedocument.presentationml.slideLayout+xml"/>
  <Override PartName="/ppt/slideLayouts/slideLayout65.xml" ContentType="application/vnd.openxmlformats-officedocument.presentationml.slideLayout+xml"/>
  <Override PartName="/ppt/slideLayouts/slideLayout64.xml" ContentType="application/vnd.openxmlformats-officedocument.presentationml.slideLayout+xml"/>
  <Override PartName="/ppt/slideLayouts/slideLayout63.xml" ContentType="application/vnd.openxmlformats-officedocument.presentationml.slideLayout+xml"/>
  <Override PartName="/ppt/slideLayouts/slideLayout62.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47.xml" ContentType="application/vnd.openxmlformats-officedocument.presentationml.slideLayout+xml"/>
  <Override PartName="/ppt/slideLayouts/slideLayout11.xml" ContentType="application/vnd.openxmlformats-officedocument.presentationml.slideLayout+xml"/>
  <Override PartName="/ppt/slideLayouts/slideLayout48.xml" ContentType="application/vnd.openxmlformats-officedocument.presentationml.slideLayout+xml"/>
  <Override PartName="/ppt/slideLayouts/slideLayout12.xml" ContentType="application/vnd.openxmlformats-officedocument.presentationml.slideLayout+xml"/>
  <Override PartName="/ppt/slideLayouts/slideLayout49.xml" ContentType="application/vnd.openxmlformats-officedocument.presentationml.slideLayout+xml"/>
  <Override PartName="/ppt/slideLayouts/slideLayout13.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2.xml" ContentType="application/vnd.openxmlformats-officedocument.presentationml.slideLayout+xml"/>
  <Override PartName="/ppt/slideLayouts/slideLayout40.xml" ContentType="application/vnd.openxmlformats-officedocument.presentationml.slideLayout+xml"/>
  <Override PartName="/ppt/slideLayouts/slideLayout3.xml" ContentType="application/vnd.openxmlformats-officedocument.presentationml.slideLayout+xml"/>
  <Override PartName="/ppt/slideLayouts/slideLayout41.xml" ContentType="application/vnd.openxmlformats-officedocument.presentationml.slideLayout+xml"/>
  <Override PartName="/ppt/slideLayouts/slideLayout4.xml" ContentType="application/vnd.openxmlformats-officedocument.presentationml.slideLayout+xml"/>
  <Override PartName="/ppt/slideLayouts/slideLayout42.xml" ContentType="application/vnd.openxmlformats-officedocument.presentationml.slideLayout+xml"/>
  <Override PartName="/ppt/slideLayouts/slideLayout5.xml" ContentType="application/vnd.openxmlformats-officedocument.presentationml.slideLayout+xml"/>
  <Override PartName="/ppt/slideLayouts/slideLayout43.xml" ContentType="application/vnd.openxmlformats-officedocument.presentationml.slideLayout+xml"/>
  <Override PartName="/ppt/media/image1.png" ContentType="image/png"/>
  <Override PartName="/ppt/media/image2.png" ContentType="image/png"/>
  <Override PartName="/ppt/media/image3.png" ContentType="image/png"/>
  <Override PartName="/ppt/media/image4.png" ContentType="image/png"/>
  <Override PartName="/ppt/media/image5.png" ContentType="image/png"/>
  <Override PartName="/ppt/media/image10.png" ContentType="image/png"/>
  <Override PartName="/ppt/media/image6.png" ContentType="image/png"/>
  <Override PartName="/ppt/media/image11.png" ContentType="image/png"/>
  <Override PartName="/ppt/media/image7.png" ContentType="image/png"/>
  <Override PartName="/ppt/media/image8.png" ContentType="image/png"/>
  <Override PartName="/ppt/media/image9.png" ContentType="image/png"/>
  <Override PartName="/ppt/notesMasters/_rels/notesMaster1.xml.rels" ContentType="application/vnd.openxmlformats-package.relationships+xml"/>
  <Override PartName="/ppt/notesMasters/notesMaster1.xml" ContentType="application/vnd.openxmlformats-officedocument.presentationml.notesMaster+xml"/>
  <Override PartName="/ppt/slides/slide13.xml" ContentType="application/vnd.openxmlformats-officedocument.presentationml.slide+xml"/>
  <Override PartName="/ppt/slides/slide12.xml" ContentType="application/vnd.openxmlformats-officedocument.presentationml.slide+xml"/>
  <Override PartName="/ppt/slides/slide9.xml" ContentType="application/vnd.openxmlformats-officedocument.presentationml.slide+xml"/>
  <Override PartName="/ppt/slides/_rels/slide8.xml.rels" ContentType="application/vnd.openxmlformats-package.relationships+xml"/>
  <Override PartName="/ppt/slides/_rels/slide10.xml.rels" ContentType="application/vnd.openxmlformats-package.relationships+xml"/>
  <Override PartName="/ppt/slides/_rels/slide7.xml.rels" ContentType="application/vnd.openxmlformats-package.relationships+xml"/>
  <Override PartName="/ppt/slides/_rels/slide13.xml.rels" ContentType="application/vnd.openxmlformats-package.relationships+xml"/>
  <Override PartName="/ppt/slides/_rels/slide16.xml.rels" ContentType="application/vnd.openxmlformats-package.relationships+xml"/>
  <Override PartName="/ppt/slides/_rels/slide12.xml.rels" ContentType="application/vnd.openxmlformats-package.relationships+xml"/>
  <Override PartName="/ppt/slides/_rels/slide15.xml.rels" ContentType="application/vnd.openxmlformats-package.relationships+xml"/>
  <Override PartName="/ppt/slides/_rels/slide9.xml.rels" ContentType="application/vnd.openxmlformats-package.relationships+xml"/>
  <Override PartName="/ppt/slides/_rels/slide14.xml.rels" ContentType="application/vnd.openxmlformats-package.relationships+xml"/>
  <Override PartName="/ppt/slides/_rels/slide11.xml.rels" ContentType="application/vnd.openxmlformats-package.relationships+xml"/>
  <Override PartName="/ppt/slides/_rels/slide1.xml.rels" ContentType="application/vnd.openxmlformats-package.relationships+xml"/>
  <Override PartName="/ppt/slides/_rels/slide4.xml.rels" ContentType="application/vnd.openxmlformats-package.relationships+xml"/>
  <Override PartName="/ppt/slides/_rels/slide2.xml.rels" ContentType="application/vnd.openxmlformats-package.relationships+xml"/>
  <Override PartName="/ppt/slides/_rels/slide5.xml.rels" ContentType="application/vnd.openxmlformats-package.relationships+xml"/>
  <Override PartName="/ppt/slides/_rels/slide3.xml.rels" ContentType="application/vnd.openxmlformats-package.relationships+xml"/>
  <Override PartName="/ppt/slides/_rels/slide6.xml.rels" ContentType="application/vnd.openxmlformats-package.relationships+xml"/>
  <Override PartName="/ppt/slides/slide16.xml" ContentType="application/vnd.openxmlformats-officedocument.presentationml.slide+xml"/>
  <Override PartName="/ppt/slides/slide1.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10.xml" ContentType="application/vnd.openxmlformats-officedocument.presentationml.slide+xml"/>
  <Override PartName="/ppt/slides/slide8.xml" ContentType="application/vnd.openxmlformats-officedocument.presentationml.slide+xml"/>
  <Override PartName="/ppt/slides/slide11.xml" ContentType="application/vnd.openxmlformats-officedocument.presentationml.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 id="2147483674" r:id="rId4"/>
    <p:sldMasterId id="2147483687" r:id="rId5"/>
    <p:sldMasterId id="2147483700" r:id="rId6"/>
    <p:sldMasterId id="2147483713"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Lst>
  <p:sldSz cx="12192000" cy="6858000"/>
  <p:notesSz cx="6858000" cy="9144000"/>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Master" Target="slideMasters/slideMaster4.xml"/><Relationship Id="rId6" Type="http://schemas.openxmlformats.org/officeDocument/2006/relationships/slideMaster" Target="slideMasters/slideMaster5.xml"/><Relationship Id="rId7" Type="http://schemas.openxmlformats.org/officeDocument/2006/relationships/slideMaster" Target="slideMasters/slideMaster6.xml"/><Relationship Id="rId8" Type="http://schemas.openxmlformats.org/officeDocument/2006/relationships/notesMaster" Target="notesMasters/notesMaster1.xml"/><Relationship Id="rId9" Type="http://schemas.openxmlformats.org/officeDocument/2006/relationships/slide" Target="slides/slide1.xml"/><Relationship Id="rId10" Type="http://schemas.openxmlformats.org/officeDocument/2006/relationships/slide" Target="slides/slide2.xml"/><Relationship Id="rId11" Type="http://schemas.openxmlformats.org/officeDocument/2006/relationships/slide" Target="slides/slide3.xml"/><Relationship Id="rId12" Type="http://schemas.openxmlformats.org/officeDocument/2006/relationships/slide" Target="slides/slide4.xml"/><Relationship Id="rId13" Type="http://schemas.openxmlformats.org/officeDocument/2006/relationships/slide" Target="slides/slide5.xml"/><Relationship Id="rId14" Type="http://schemas.openxmlformats.org/officeDocument/2006/relationships/slide" Target="slides/slide6.xml"/><Relationship Id="rId15" Type="http://schemas.openxmlformats.org/officeDocument/2006/relationships/slide" Target="slides/slide7.xml"/><Relationship Id="rId16" Type="http://schemas.openxmlformats.org/officeDocument/2006/relationships/slide" Target="slides/slide8.xml"/><Relationship Id="rId17" Type="http://schemas.openxmlformats.org/officeDocument/2006/relationships/slide" Target="slides/slide9.xml"/><Relationship Id="rId18" Type="http://schemas.openxmlformats.org/officeDocument/2006/relationships/slide" Target="slides/slide10.xml"/><Relationship Id="rId19" Type="http://schemas.openxmlformats.org/officeDocument/2006/relationships/slide" Target="slides/slide11.xml"/><Relationship Id="rId20" Type="http://schemas.openxmlformats.org/officeDocument/2006/relationships/slide" Target="slides/slide12.xml"/><Relationship Id="rId21" Type="http://schemas.openxmlformats.org/officeDocument/2006/relationships/slide" Target="slides/slide13.xml"/><Relationship Id="rId22" Type="http://schemas.openxmlformats.org/officeDocument/2006/relationships/slide" Target="slides/slide14.xml"/><Relationship Id="rId23" Type="http://schemas.openxmlformats.org/officeDocument/2006/relationships/slide" Target="slides/slide15.xml"/><Relationship Id="rId24" Type="http://schemas.openxmlformats.org/officeDocument/2006/relationships/slide" Target="slides/slide16.xml"/>
</Relationships>
</file>

<file path=ppt/notesMasters/_rels/notesMaster1.xml.rels><?xml version="1.0" encoding="UTF-8"?>
<Relationships xmlns="http://schemas.openxmlformats.org/package/2006/relationships"><Relationship Id="rId1" Type="http://schemas.openxmlformats.org/officeDocument/2006/relationships/theme" Target="../theme/theme7.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9" name="PlaceHolder 1"/>
          <p:cNvSpPr>
            <a:spLocks noGrp="1"/>
          </p:cNvSpPr>
          <p:nvPr>
            <p:ph type="sldImg"/>
          </p:nvPr>
        </p:nvSpPr>
        <p:spPr>
          <a:xfrm>
            <a:off x="533520" y="764280"/>
            <a:ext cx="6704640" cy="3771360"/>
          </a:xfrm>
          <a:prstGeom prst="rect">
            <a:avLst/>
          </a:prstGeom>
        </p:spPr>
        <p:txBody>
          <a:bodyPr lIns="0" rIns="0" tIns="0" bIns="0" anchor="ctr">
            <a:noAutofit/>
          </a:bodyPr>
          <a:p>
            <a:pPr algn="ctr"/>
            <a:r>
              <a:rPr b="0" lang="en-US" sz="4400" spc="-1" strike="noStrike">
                <a:latin typeface="Arial"/>
              </a:rPr>
              <a:t>Click to move the slide</a:t>
            </a:r>
            <a:endParaRPr b="0" lang="en-US" sz="4400" spc="-1" strike="noStrike">
              <a:latin typeface="Arial"/>
            </a:endParaRPr>
          </a:p>
        </p:txBody>
      </p:sp>
      <p:sp>
        <p:nvSpPr>
          <p:cNvPr id="230" name="PlaceHolder 2"/>
          <p:cNvSpPr>
            <a:spLocks noGrp="1"/>
          </p:cNvSpPr>
          <p:nvPr>
            <p:ph type="body"/>
          </p:nvPr>
        </p:nvSpPr>
        <p:spPr>
          <a:xfrm>
            <a:off x="777240" y="4777560"/>
            <a:ext cx="6217560" cy="4525920"/>
          </a:xfrm>
          <a:prstGeom prst="rect">
            <a:avLst/>
          </a:prstGeom>
        </p:spPr>
        <p:txBody>
          <a:bodyPr lIns="0" rIns="0" tIns="0" bIns="0">
            <a:noAutofit/>
          </a:bodyPr>
          <a:p>
            <a:r>
              <a:rPr b="0" lang="en-US" sz="2000" spc="-1" strike="noStrike">
                <a:latin typeface="Arial"/>
              </a:rPr>
              <a:t>Click to edit the notes format</a:t>
            </a:r>
            <a:endParaRPr b="0" lang="en-US" sz="2000" spc="-1" strike="noStrike">
              <a:latin typeface="Arial"/>
            </a:endParaRPr>
          </a:p>
        </p:txBody>
      </p:sp>
      <p:sp>
        <p:nvSpPr>
          <p:cNvPr id="231" name="PlaceHolder 3"/>
          <p:cNvSpPr>
            <a:spLocks noGrp="1"/>
          </p:cNvSpPr>
          <p:nvPr>
            <p:ph type="hdr"/>
          </p:nvPr>
        </p:nvSpPr>
        <p:spPr>
          <a:xfrm>
            <a:off x="0" y="0"/>
            <a:ext cx="3372840" cy="502560"/>
          </a:xfrm>
          <a:prstGeom prst="rect">
            <a:avLst/>
          </a:prstGeom>
        </p:spPr>
        <p:txBody>
          <a:bodyPr lIns="0" rIns="0" tIns="0" bIns="0">
            <a:noAutofit/>
          </a:bodyPr>
          <a:p>
            <a:r>
              <a:rPr b="0" lang="en-US" sz="1400" spc="-1" strike="noStrike">
                <a:latin typeface="Times New Roman"/>
              </a:rPr>
              <a:t>&lt;header&gt;</a:t>
            </a:r>
            <a:endParaRPr b="0" lang="en-US" sz="1400" spc="-1" strike="noStrike">
              <a:latin typeface="Times New Roman"/>
            </a:endParaRPr>
          </a:p>
        </p:txBody>
      </p:sp>
      <p:sp>
        <p:nvSpPr>
          <p:cNvPr id="232" name="PlaceHolder 4"/>
          <p:cNvSpPr>
            <a:spLocks noGrp="1"/>
          </p:cNvSpPr>
          <p:nvPr>
            <p:ph type="dt"/>
          </p:nvPr>
        </p:nvSpPr>
        <p:spPr>
          <a:xfrm>
            <a:off x="4399200" y="0"/>
            <a:ext cx="3372840" cy="502560"/>
          </a:xfrm>
          <a:prstGeom prst="rect">
            <a:avLst/>
          </a:prstGeom>
        </p:spPr>
        <p:txBody>
          <a:bodyPr lIns="0" rIns="0" tIns="0" bIns="0">
            <a:noAutofit/>
          </a:bodyPr>
          <a:p>
            <a:pPr algn="r"/>
            <a:r>
              <a:rPr b="0" lang="en-US" sz="1400" spc="-1" strike="noStrike">
                <a:latin typeface="Times New Roman"/>
              </a:rPr>
              <a:t>&lt;date/time&gt;</a:t>
            </a:r>
            <a:endParaRPr b="0" lang="en-US" sz="1400" spc="-1" strike="noStrike">
              <a:latin typeface="Times New Roman"/>
            </a:endParaRPr>
          </a:p>
        </p:txBody>
      </p:sp>
      <p:sp>
        <p:nvSpPr>
          <p:cNvPr id="233" name="PlaceHolder 5"/>
          <p:cNvSpPr>
            <a:spLocks noGrp="1"/>
          </p:cNvSpPr>
          <p:nvPr>
            <p:ph type="ftr"/>
          </p:nvPr>
        </p:nvSpPr>
        <p:spPr>
          <a:xfrm>
            <a:off x="0" y="9555480"/>
            <a:ext cx="3372840" cy="502560"/>
          </a:xfrm>
          <a:prstGeom prst="rect">
            <a:avLst/>
          </a:prstGeom>
        </p:spPr>
        <p:txBody>
          <a:bodyPr lIns="0" rIns="0" tIns="0" bIns="0" anchor="b">
            <a:noAutofit/>
          </a:bodyPr>
          <a:p>
            <a:r>
              <a:rPr b="0" lang="en-US" sz="1400" spc="-1" strike="noStrike">
                <a:latin typeface="Times New Roman"/>
              </a:rPr>
              <a:t>&lt;footer&gt;</a:t>
            </a:r>
            <a:endParaRPr b="0" lang="en-US" sz="1400" spc="-1" strike="noStrike">
              <a:latin typeface="Times New Roman"/>
            </a:endParaRPr>
          </a:p>
        </p:txBody>
      </p:sp>
      <p:sp>
        <p:nvSpPr>
          <p:cNvPr id="234" name="PlaceHolder 6"/>
          <p:cNvSpPr>
            <a:spLocks noGrp="1"/>
          </p:cNvSpPr>
          <p:nvPr>
            <p:ph type="sldNum"/>
          </p:nvPr>
        </p:nvSpPr>
        <p:spPr>
          <a:xfrm>
            <a:off x="4399200" y="9555480"/>
            <a:ext cx="3372840" cy="502560"/>
          </a:xfrm>
          <a:prstGeom prst="rect">
            <a:avLst/>
          </a:prstGeom>
        </p:spPr>
        <p:txBody>
          <a:bodyPr lIns="0" rIns="0" tIns="0" bIns="0" anchor="b">
            <a:noAutofit/>
          </a:bodyPr>
          <a:p>
            <a:pPr algn="r"/>
            <a:fld id="{E01C8398-8D3B-420B-A637-4BA088F76304}" type="slidenum">
              <a:rPr b="0" lang="en-US" sz="1400" spc="-1" strike="noStrike">
                <a:latin typeface="Times New Roman"/>
              </a:rPr>
              <a:t>&lt;number&gt;</a:t>
            </a:fld>
            <a:endParaRPr b="0" lang="en-US" sz="1400" spc="-1" strike="noStrike">
              <a:latin typeface="Times New Roman"/>
            </a:endParaRPr>
          </a:p>
        </p:txBody>
      </p:sp>
    </p:spTree>
  </p:cSld>
  <p:clrMap bg1="lt1" bg2="lt2" tx1="dk1" tx2="dk2" accent1="accent1" accent2="accent2" accent3="accent3" accent4="accent4" accent5="accent5" accent6="accent6" hlink="hlink" folHlink="folHlink"/>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
</Relationships>
</file>

<file path=ppt/notesSlides/_rels/notesSlide16.xml.rels><?xml version="1.0" encoding="UTF-8"?>
<Relationships xmlns="http://schemas.openxmlformats.org/package/2006/relationships"><Relationship Id="rId1" Type="http://schemas.openxmlformats.org/officeDocument/2006/relationships/slide" Target="../slides/slide16.xml"/><Relationship Id="rId2" Type="http://schemas.openxmlformats.org/officeDocument/2006/relationships/notesMaster" Target="../notesMasters/notesMaster1.xml"/>
</Relationships>
</file>

<file path=ppt/notesSlides/_rels/notesSlide2.xml.rels><?xml version="1.0" encoding="UTF-8"?>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
</Relationships>
</file>

<file path=ppt/notesSlides/_rels/notesSlide3.xml.rels><?xml version="1.0" encoding="UTF-8"?>
<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
</Relationships>
</file>

<file path=ppt/notesSlides/notesSlide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76" name="PlaceHolder 1"/>
          <p:cNvSpPr>
            <a:spLocks noGrp="1"/>
          </p:cNvSpPr>
          <p:nvPr>
            <p:ph type="sldImg"/>
          </p:nvPr>
        </p:nvSpPr>
        <p:spPr>
          <a:xfrm>
            <a:off x="685800" y="1143000"/>
            <a:ext cx="5485680" cy="3085560"/>
          </a:xfrm>
          <a:prstGeom prst="rect">
            <a:avLst/>
          </a:prstGeom>
        </p:spPr>
      </p:sp>
      <p:sp>
        <p:nvSpPr>
          <p:cNvPr id="277" name="PlaceHolder 2"/>
          <p:cNvSpPr>
            <a:spLocks noGrp="1"/>
          </p:cNvSpPr>
          <p:nvPr>
            <p:ph type="body"/>
          </p:nvPr>
        </p:nvSpPr>
        <p:spPr>
          <a:xfrm>
            <a:off x="685800" y="4400640"/>
            <a:ext cx="5485680" cy="3599640"/>
          </a:xfrm>
          <a:prstGeom prst="rect">
            <a:avLst/>
          </a:prstGeom>
        </p:spPr>
        <p:txBody>
          <a:bodyPr lIns="0" rIns="0" tIns="0" bIns="0">
            <a:noAutofit/>
          </a:bodyPr>
          <a:p>
            <a:pPr marL="216000" indent="-215640">
              <a:lnSpc>
                <a:spcPct val="100000"/>
              </a:lnSpc>
              <a:tabLst>
                <a:tab algn="l" pos="0"/>
              </a:tabLst>
            </a:pPr>
            <a:r>
              <a:rPr b="0" lang="de-DE" sz="2000" spc="-1" strike="noStrike">
                <a:latin typeface="Arial"/>
              </a:rPr>
              <a:t>Aufgrund diverses Fehlerhaften Abfragen hat unser Datenbestand einige Löcher aufgewiesen. Wir haben beschlossen zu versuchen diese zu füllen mit den Imputertechniken. Von den verschiedenen Methoden konnten wir einige Ausschließen. Interpolation und den häufigsten Wert einsetzen macht in unserem Beispiel keinen großen Sinn. Zum Interpolieren fehlen uns zu viele Daten und den häufigsten Wert einsetzen ist keine gute Idee, da der Verkehr die Fahrzeit immer zumindest minimal erhöht/senkt und so keine sinnvollen Werte eingesetzt werden würden. AM sinnigsten ist es ein Median  oder einen Mittelwert einzusetzen. Alternativ ist auch ein Lernverfahren möglich,welches die Werte vorhersagt. Sollte keine der Methoden zu einer Verbesserung der Genauigkeit führen sollte man die fehlenden Daten einfach rauslassen.</a:t>
            </a:r>
            <a:endParaRPr b="0" lang="en-US" sz="2000" spc="-1" strike="noStrike">
              <a:latin typeface="Arial"/>
            </a:endParaRPr>
          </a:p>
        </p:txBody>
      </p:sp>
      <p:sp>
        <p:nvSpPr>
          <p:cNvPr id="278" name="Slide Number Placeholder 3"/>
          <p:cNvSpPr/>
          <p:nvPr/>
        </p:nvSpPr>
        <p:spPr>
          <a:xfrm>
            <a:off x="3884760" y="8685360"/>
            <a:ext cx="2971080" cy="457920"/>
          </a:xfrm>
          <a:prstGeom prst="rect">
            <a:avLst/>
          </a:prstGeom>
          <a:noFill/>
          <a:ln w="0">
            <a:noFill/>
          </a:ln>
        </p:spPr>
        <p:style>
          <a:lnRef idx="0"/>
          <a:fillRef idx="0"/>
          <a:effectRef idx="0"/>
          <a:fontRef idx="minor"/>
        </p:style>
        <p:txBody>
          <a:bodyPr lIns="90000" rIns="90000" tIns="45000" bIns="45000" anchor="b">
            <a:noAutofit/>
          </a:bodyPr>
          <a:p>
            <a:pPr algn="r">
              <a:lnSpc>
                <a:spcPct val="100000"/>
              </a:lnSpc>
            </a:pPr>
            <a:fld id="{79AC6DBC-43B9-4E13-95CF-8626018F2EA0}" type="slidenum">
              <a:rPr b="0" lang="de-DE" sz="1200" spc="-1" strike="noStrike">
                <a:latin typeface="Times New Roman"/>
              </a:rPr>
              <a:t>&lt;number&gt;</a:t>
            </a:fld>
            <a:endParaRPr b="0" lang="en-US" sz="1200" spc="-1" strike="noStrike">
              <a:latin typeface="Arial"/>
            </a:endParaRPr>
          </a:p>
        </p:txBody>
      </p:sp>
    </p:spTree>
  </p:cSld>
</p:notes>
</file>

<file path=ppt/notesSlides/notesSlide1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85" name="PlaceHolder 1"/>
          <p:cNvSpPr>
            <a:spLocks noGrp="1"/>
          </p:cNvSpPr>
          <p:nvPr>
            <p:ph type="sldImg"/>
          </p:nvPr>
        </p:nvSpPr>
        <p:spPr>
          <a:xfrm>
            <a:off x="685800" y="1143000"/>
            <a:ext cx="5485680" cy="3085560"/>
          </a:xfrm>
          <a:prstGeom prst="rect">
            <a:avLst/>
          </a:prstGeom>
        </p:spPr>
      </p:sp>
      <p:sp>
        <p:nvSpPr>
          <p:cNvPr id="286" name="PlaceHolder 2"/>
          <p:cNvSpPr>
            <a:spLocks noGrp="1"/>
          </p:cNvSpPr>
          <p:nvPr>
            <p:ph type="body"/>
          </p:nvPr>
        </p:nvSpPr>
        <p:spPr>
          <a:xfrm>
            <a:off x="685800" y="4400640"/>
            <a:ext cx="5485680" cy="3599640"/>
          </a:xfrm>
          <a:prstGeom prst="rect">
            <a:avLst/>
          </a:prstGeom>
        </p:spPr>
        <p:txBody>
          <a:bodyPr lIns="0" rIns="0" tIns="0" bIns="0">
            <a:noAutofit/>
          </a:bodyPr>
          <a:p>
            <a:pPr marL="216000" indent="-215640">
              <a:lnSpc>
                <a:spcPct val="100000"/>
              </a:lnSpc>
              <a:tabLst>
                <a:tab algn="l" pos="0"/>
              </a:tabLst>
            </a:pPr>
            <a:r>
              <a:rPr b="0" lang="de-DE" sz="2000" spc="-1" strike="noStrike">
                <a:latin typeface="Arial"/>
              </a:rPr>
              <a:t>Um unser Projekt zu testen und dem ganzen ein Interface zu geben haben wir mit einem python Gui-toolkit. Ein simples Fenster mit einer Dropdownliste für die einzelnen Orte und einem Knopf zum berechnen. Hinter diesem Knopf ist eine Funktion die ein fertiges Model lädt und die aktuellen (zeitlichen) Merkmale wie Uhrzeit und Datum übergibt. Der Rückgabewert wird dann unter dem Knopf in ein Label geschrieben. Bei einigen Tests haben wir festgestellt, dass wir mit unserem momentanen Modell sehr nahe an dem aktuellen Abbild des Verkehr dran sind. Wir haben die verschiedenen Orte ausgewählt und unsere Zeit mit der Zeit die Google als Wegzeit berechnet verglichen. Der Unterschied liegt bei ungefähr Einer bis zwei Minuten je nachdem wie viel Stau gerade herrscht oder ob ein Unfall gebaut wurde etc..</a:t>
            </a:r>
            <a:endParaRPr b="0" lang="en-US" sz="2000" spc="-1" strike="noStrike">
              <a:latin typeface="Arial"/>
            </a:endParaRPr>
          </a:p>
        </p:txBody>
      </p:sp>
      <p:sp>
        <p:nvSpPr>
          <p:cNvPr id="287" name="Slide Number Placeholder 3"/>
          <p:cNvSpPr/>
          <p:nvPr/>
        </p:nvSpPr>
        <p:spPr>
          <a:xfrm>
            <a:off x="3884760" y="8685360"/>
            <a:ext cx="2971080" cy="457920"/>
          </a:xfrm>
          <a:prstGeom prst="rect">
            <a:avLst/>
          </a:prstGeom>
          <a:noFill/>
          <a:ln w="0">
            <a:noFill/>
          </a:ln>
        </p:spPr>
        <p:style>
          <a:lnRef idx="0"/>
          <a:fillRef idx="0"/>
          <a:effectRef idx="0"/>
          <a:fontRef idx="minor"/>
        </p:style>
        <p:txBody>
          <a:bodyPr lIns="90000" rIns="90000" tIns="45000" bIns="45000" anchor="b">
            <a:noAutofit/>
          </a:bodyPr>
          <a:p>
            <a:pPr algn="r">
              <a:lnSpc>
                <a:spcPct val="100000"/>
              </a:lnSpc>
            </a:pPr>
            <a:fld id="{15802DDD-6E74-486B-8E50-5E809957F982}" type="slidenum">
              <a:rPr b="0" lang="de-DE" sz="1200" spc="-1" strike="noStrike">
                <a:latin typeface="Times New Roman"/>
              </a:rPr>
              <a:t>&lt;number&gt;</a:t>
            </a:fld>
            <a:endParaRPr b="0" lang="en-US" sz="1200" spc="-1" strike="noStrike">
              <a:latin typeface="Arial"/>
            </a:endParaRPr>
          </a:p>
        </p:txBody>
      </p:sp>
    </p:spTree>
  </p:cSld>
</p:notes>
</file>

<file path=ppt/notesSlides/notesSlide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79" name="PlaceHolder 1"/>
          <p:cNvSpPr>
            <a:spLocks noGrp="1"/>
          </p:cNvSpPr>
          <p:nvPr>
            <p:ph type="sldImg"/>
          </p:nvPr>
        </p:nvSpPr>
        <p:spPr>
          <a:xfrm>
            <a:off x="685800" y="1143000"/>
            <a:ext cx="5485680" cy="3085560"/>
          </a:xfrm>
          <a:prstGeom prst="rect">
            <a:avLst/>
          </a:prstGeom>
        </p:spPr>
      </p:sp>
      <p:sp>
        <p:nvSpPr>
          <p:cNvPr id="280" name="PlaceHolder 2"/>
          <p:cNvSpPr>
            <a:spLocks noGrp="1"/>
          </p:cNvSpPr>
          <p:nvPr>
            <p:ph type="body"/>
          </p:nvPr>
        </p:nvSpPr>
        <p:spPr>
          <a:xfrm>
            <a:off x="685800" y="4400640"/>
            <a:ext cx="5485680" cy="3599640"/>
          </a:xfrm>
          <a:prstGeom prst="rect">
            <a:avLst/>
          </a:prstGeom>
        </p:spPr>
        <p:txBody>
          <a:bodyPr lIns="0" rIns="0" tIns="0" bIns="0">
            <a:noAutofit/>
          </a:bodyPr>
          <a:p>
            <a:pPr marL="216000" indent="-215640">
              <a:lnSpc>
                <a:spcPct val="100000"/>
              </a:lnSpc>
              <a:tabLst>
                <a:tab algn="l" pos="0"/>
              </a:tabLst>
            </a:pPr>
            <a:r>
              <a:rPr b="0" lang="de-DE" sz="2000" spc="-1" strike="noStrike">
                <a:latin typeface="Arial"/>
              </a:rPr>
              <a:t>Zum Testen der verschiedenen Methoden haben wir jeweils ein Netz gebaut, welches über 20% der Daten als Testmenge eine prediction macht und davon den mittleren fehler als maß genommen. Dann haben wir die Daten mit den verschiedenen Methoden ergänzt und über die selbe Testmenge erneut eine prediction gemacht. Diesmal sind in der trainingsmenge jedoch auch die aufgefüllten daten vorhanden.  Beim Mittelwert und Median hat sich der mittlere Fehler stark verschlechtert und ist auf über das doppelte angestiegen. Diese beiden Methoden sind nicht geeignet um die fehlenden Daten zu ergänzen. Bei dem Lernverfahren ist das ergebnis schwankend manchmal ist die abweichung leicht besser manchmal schlechter aber es ist nicht sicher das ein ANN den mittleren Fehler verbessert bei einem Forest ist es dasselbe. Er gibt weniger negative schwankungen als der ANN ist aber immernoch nicht eine spürbare und kosntante verbesserung. Wenn wir den benutzen würden könnten wir nicht mit sicherheit sagen das wir nicht unser eigenes Ergebnis verschlechtern. Dadurhc ist auch er keine sinnvolle Idee.  Es ist in unserem Fall also am besten wenn wir die fehlenden Daten einfach weglassen und wir uns auf unsere vorhandenen beschränken.</a:t>
            </a:r>
            <a:endParaRPr b="0" lang="en-US" sz="2000" spc="-1" strike="noStrike">
              <a:latin typeface="Arial"/>
            </a:endParaRPr>
          </a:p>
        </p:txBody>
      </p:sp>
      <p:sp>
        <p:nvSpPr>
          <p:cNvPr id="281" name="Slide Number Placeholder 3"/>
          <p:cNvSpPr/>
          <p:nvPr/>
        </p:nvSpPr>
        <p:spPr>
          <a:xfrm>
            <a:off x="3884760" y="8685360"/>
            <a:ext cx="2971080" cy="457920"/>
          </a:xfrm>
          <a:prstGeom prst="rect">
            <a:avLst/>
          </a:prstGeom>
          <a:noFill/>
          <a:ln w="0">
            <a:noFill/>
          </a:ln>
        </p:spPr>
        <p:style>
          <a:lnRef idx="0"/>
          <a:fillRef idx="0"/>
          <a:effectRef idx="0"/>
          <a:fontRef idx="minor"/>
        </p:style>
        <p:txBody>
          <a:bodyPr lIns="90000" rIns="90000" tIns="45000" bIns="45000" anchor="b">
            <a:noAutofit/>
          </a:bodyPr>
          <a:p>
            <a:pPr algn="r">
              <a:lnSpc>
                <a:spcPct val="100000"/>
              </a:lnSpc>
            </a:pPr>
            <a:fld id="{91640465-F634-4254-8DA6-DA137D52E84A}" type="slidenum">
              <a:rPr b="0" lang="de-DE" sz="1200" spc="-1" strike="noStrike">
                <a:latin typeface="Times New Roman"/>
              </a:rPr>
              <a:t>&lt;number&gt;</a:t>
            </a:fld>
            <a:endParaRPr b="0" lang="en-US" sz="1200" spc="-1" strike="noStrike">
              <a:latin typeface="Arial"/>
            </a:endParaRPr>
          </a:p>
        </p:txBody>
      </p:sp>
    </p:spTree>
  </p:cSld>
</p:notes>
</file>

<file path=ppt/notesSlides/notesSlide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82" name="PlaceHolder 1"/>
          <p:cNvSpPr>
            <a:spLocks noGrp="1"/>
          </p:cNvSpPr>
          <p:nvPr>
            <p:ph type="sldImg"/>
          </p:nvPr>
        </p:nvSpPr>
        <p:spPr>
          <a:xfrm>
            <a:off x="685800" y="1143000"/>
            <a:ext cx="5485680" cy="3085560"/>
          </a:xfrm>
          <a:prstGeom prst="rect">
            <a:avLst/>
          </a:prstGeom>
        </p:spPr>
      </p:sp>
      <p:sp>
        <p:nvSpPr>
          <p:cNvPr id="283" name="PlaceHolder 2"/>
          <p:cNvSpPr>
            <a:spLocks noGrp="1"/>
          </p:cNvSpPr>
          <p:nvPr>
            <p:ph type="body"/>
          </p:nvPr>
        </p:nvSpPr>
        <p:spPr>
          <a:xfrm>
            <a:off x="685800" y="4400640"/>
            <a:ext cx="5485680" cy="3599640"/>
          </a:xfrm>
          <a:prstGeom prst="rect">
            <a:avLst/>
          </a:prstGeom>
        </p:spPr>
        <p:txBody>
          <a:bodyPr lIns="0" rIns="0" tIns="0" bIns="0">
            <a:noAutofit/>
          </a:bodyPr>
          <a:p>
            <a:pPr marL="216000" indent="-215640">
              <a:lnSpc>
                <a:spcPct val="100000"/>
              </a:lnSpc>
              <a:tabLst>
                <a:tab algn="l" pos="0"/>
              </a:tabLst>
            </a:pPr>
            <a:r>
              <a:rPr b="0" lang="de-DE" sz="2000" spc="-1" strike="noStrike">
                <a:latin typeface="Arial"/>
              </a:rPr>
              <a:t>Was wir dadurch gelernt haben ist dass die Effizienz von Imputertechniken davon abhängt welche Problemstellung man hat. Die benutze Methode spielt eine sehr große rolle, da für die situation ungeeignete Methoden das ergebnis stark verschlechtern können aber auch die menge an fehlenden Daten ist wichtig. In unserem beispiel hatten wir ungefähr ein drittel der gesamtmenge an daten nicht und eine derart große menge zu ergänzen ist schwer. Mit konstanten einsetzen von werten wie beim mittelwert oder median kommt man auf sehr große fehlerquellen. Die beste möglichkeit, wenn man die ergänzen möchte wäre ein lernverfahren aber selbst hier ist es nicht sicher das es zur verbesserung beiträgt. Es ist also nicht immer gut und sinnvoll die fehlenden Daten zu ergänzen in manchen fällen ist es die beste Lösung sie einfach wegzulassen und mehr Daten aus künftigen abfragen einzuspeisen. </a:t>
            </a:r>
            <a:endParaRPr b="0" lang="en-US" sz="2000" spc="-1" strike="noStrike">
              <a:latin typeface="Arial"/>
            </a:endParaRPr>
          </a:p>
        </p:txBody>
      </p:sp>
      <p:sp>
        <p:nvSpPr>
          <p:cNvPr id="284" name="Slide Number Placeholder 3"/>
          <p:cNvSpPr/>
          <p:nvPr/>
        </p:nvSpPr>
        <p:spPr>
          <a:xfrm>
            <a:off x="3884760" y="8685360"/>
            <a:ext cx="2971080" cy="457920"/>
          </a:xfrm>
          <a:prstGeom prst="rect">
            <a:avLst/>
          </a:prstGeom>
          <a:noFill/>
          <a:ln w="0">
            <a:noFill/>
          </a:ln>
        </p:spPr>
        <p:style>
          <a:lnRef idx="0"/>
          <a:fillRef idx="0"/>
          <a:effectRef idx="0"/>
          <a:fontRef idx="minor"/>
        </p:style>
        <p:txBody>
          <a:bodyPr lIns="90000" rIns="90000" tIns="45000" bIns="45000" anchor="b">
            <a:noAutofit/>
          </a:bodyPr>
          <a:p>
            <a:pPr algn="r">
              <a:lnSpc>
                <a:spcPct val="100000"/>
              </a:lnSpc>
            </a:pPr>
            <a:fld id="{DCED8F1A-FCD6-4000-8C72-5F1F1D7D50B2}" type="slidenum">
              <a:rPr b="0" lang="de-DE" sz="1200" spc="-1" strike="noStrike">
                <a:latin typeface="Times New Roman"/>
              </a:rPr>
              <a:t>&lt;number&gt;</a:t>
            </a:fld>
            <a:endParaRPr b="0" lang="en-US" sz="1200" spc="-1" strike="noStrike">
              <a:latin typeface="Arial"/>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4.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9.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0.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1.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2.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3.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4.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5.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6.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9.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0.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1.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2.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3.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4.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5.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6.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7.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8.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9.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0.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61.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2.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3.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4.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5.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6.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7.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8.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9.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0.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1.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2.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609480" y="273600"/>
            <a:ext cx="10972440" cy="1144800"/>
          </a:xfrm>
          <a:prstGeom prst="rect">
            <a:avLst/>
          </a:prstGeom>
        </p:spPr>
        <p:txBody>
          <a:bodyPr lIns="0" rIns="0" tIns="0" bIns="0" anchor="ctr">
            <a:noAutofit/>
          </a:bodyPr>
          <a:p>
            <a:pPr algn="ctr"/>
            <a:endParaRPr b="0" lang="en-US" sz="4400" spc="-1" strike="noStrike">
              <a:latin typeface="Arial"/>
            </a:endParaRPr>
          </a:p>
        </p:txBody>
      </p:sp>
      <p:sp>
        <p:nvSpPr>
          <p:cNvPr id="24" name="PlaceHolder 2"/>
          <p:cNvSpPr>
            <a:spLocks noGrp="1"/>
          </p:cNvSpPr>
          <p:nvPr>
            <p:ph type="body"/>
          </p:nvPr>
        </p:nvSpPr>
        <p:spPr>
          <a:xfrm>
            <a:off x="609480" y="1604520"/>
            <a:ext cx="10972440" cy="1896840"/>
          </a:xfrm>
          <a:prstGeom prst="rect">
            <a:avLst/>
          </a:prstGeom>
        </p:spPr>
        <p:txBody>
          <a:bodyPr lIns="0" rIns="0" tIns="0" bIns="0">
            <a:normAutofit/>
          </a:bodyPr>
          <a:p>
            <a:endParaRPr b="0" lang="en-US" sz="3200" spc="-1" strike="noStrike">
              <a:latin typeface="Arial"/>
            </a:endParaRPr>
          </a:p>
        </p:txBody>
      </p:sp>
      <p:sp>
        <p:nvSpPr>
          <p:cNvPr id="25" name="PlaceHolder 3"/>
          <p:cNvSpPr>
            <a:spLocks noGrp="1"/>
          </p:cNvSpPr>
          <p:nvPr>
            <p:ph type="body"/>
          </p:nvPr>
        </p:nvSpPr>
        <p:spPr>
          <a:xfrm>
            <a:off x="609480" y="3682080"/>
            <a:ext cx="1097244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609480" y="273600"/>
            <a:ext cx="10972440" cy="1144800"/>
          </a:xfrm>
          <a:prstGeom prst="rect">
            <a:avLst/>
          </a:prstGeom>
        </p:spPr>
        <p:txBody>
          <a:bodyPr lIns="0" rIns="0" tIns="0" bIns="0" anchor="ctr">
            <a:noAutofit/>
          </a:bodyPr>
          <a:p>
            <a:pPr algn="ctr"/>
            <a:endParaRPr b="0" lang="en-US" sz="4400" spc="-1" strike="noStrike">
              <a:latin typeface="Arial"/>
            </a:endParaRPr>
          </a:p>
        </p:txBody>
      </p:sp>
      <p:sp>
        <p:nvSpPr>
          <p:cNvPr id="27" name="PlaceHolder 2"/>
          <p:cNvSpPr>
            <a:spLocks noGrp="1"/>
          </p:cNvSpPr>
          <p:nvPr>
            <p:ph type="body"/>
          </p:nvPr>
        </p:nvSpPr>
        <p:spPr>
          <a:xfrm>
            <a:off x="609480" y="1604520"/>
            <a:ext cx="5354280" cy="1896840"/>
          </a:xfrm>
          <a:prstGeom prst="rect">
            <a:avLst/>
          </a:prstGeom>
        </p:spPr>
        <p:txBody>
          <a:bodyPr lIns="0" rIns="0" tIns="0" bIns="0">
            <a:normAutofit/>
          </a:bodyPr>
          <a:p>
            <a:endParaRPr b="0" lang="en-US" sz="3200" spc="-1" strike="noStrike">
              <a:latin typeface="Arial"/>
            </a:endParaRPr>
          </a:p>
        </p:txBody>
      </p:sp>
      <p:sp>
        <p:nvSpPr>
          <p:cNvPr id="28" name="PlaceHolder 3"/>
          <p:cNvSpPr>
            <a:spLocks noGrp="1"/>
          </p:cNvSpPr>
          <p:nvPr>
            <p:ph type="body"/>
          </p:nvPr>
        </p:nvSpPr>
        <p:spPr>
          <a:xfrm>
            <a:off x="6231960" y="1604520"/>
            <a:ext cx="5354280" cy="1896840"/>
          </a:xfrm>
          <a:prstGeom prst="rect">
            <a:avLst/>
          </a:prstGeom>
        </p:spPr>
        <p:txBody>
          <a:bodyPr lIns="0" rIns="0" tIns="0" bIns="0">
            <a:normAutofit/>
          </a:bodyPr>
          <a:p>
            <a:endParaRPr b="0" lang="en-US" sz="3200" spc="-1" strike="noStrike">
              <a:latin typeface="Arial"/>
            </a:endParaRPr>
          </a:p>
        </p:txBody>
      </p:sp>
      <p:sp>
        <p:nvSpPr>
          <p:cNvPr id="29" name="PlaceHolder 4"/>
          <p:cNvSpPr>
            <a:spLocks noGrp="1"/>
          </p:cNvSpPr>
          <p:nvPr>
            <p:ph type="body"/>
          </p:nvPr>
        </p:nvSpPr>
        <p:spPr>
          <a:xfrm>
            <a:off x="609480" y="3682080"/>
            <a:ext cx="5354280" cy="1896840"/>
          </a:xfrm>
          <a:prstGeom prst="rect">
            <a:avLst/>
          </a:prstGeom>
        </p:spPr>
        <p:txBody>
          <a:bodyPr lIns="0" rIns="0" tIns="0" bIns="0">
            <a:normAutofit/>
          </a:bodyPr>
          <a:p>
            <a:endParaRPr b="0" lang="en-US" sz="3200" spc="-1" strike="noStrike">
              <a:latin typeface="Arial"/>
            </a:endParaRPr>
          </a:p>
        </p:txBody>
      </p:sp>
      <p:sp>
        <p:nvSpPr>
          <p:cNvPr id="30" name="PlaceHolder 5"/>
          <p:cNvSpPr>
            <a:spLocks noGrp="1"/>
          </p:cNvSpPr>
          <p:nvPr>
            <p:ph type="body"/>
          </p:nvPr>
        </p:nvSpPr>
        <p:spPr>
          <a:xfrm>
            <a:off x="6231960" y="3682080"/>
            <a:ext cx="535428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609480" y="273600"/>
            <a:ext cx="10972440" cy="1144800"/>
          </a:xfrm>
          <a:prstGeom prst="rect">
            <a:avLst/>
          </a:prstGeom>
        </p:spPr>
        <p:txBody>
          <a:bodyPr lIns="0" rIns="0" tIns="0" bIns="0" anchor="ctr">
            <a:noAutofit/>
          </a:bodyPr>
          <a:p>
            <a:pPr algn="ctr"/>
            <a:endParaRPr b="0" lang="en-US" sz="4400" spc="-1" strike="noStrike">
              <a:latin typeface="Arial"/>
            </a:endParaRPr>
          </a:p>
        </p:txBody>
      </p:sp>
      <p:sp>
        <p:nvSpPr>
          <p:cNvPr id="32" name="PlaceHolder 2"/>
          <p:cNvSpPr>
            <a:spLocks noGrp="1"/>
          </p:cNvSpPr>
          <p:nvPr>
            <p:ph type="body"/>
          </p:nvPr>
        </p:nvSpPr>
        <p:spPr>
          <a:xfrm>
            <a:off x="609480" y="1604520"/>
            <a:ext cx="3533040" cy="1896840"/>
          </a:xfrm>
          <a:prstGeom prst="rect">
            <a:avLst/>
          </a:prstGeom>
        </p:spPr>
        <p:txBody>
          <a:bodyPr lIns="0" rIns="0" tIns="0" bIns="0">
            <a:normAutofit/>
          </a:bodyPr>
          <a:p>
            <a:endParaRPr b="0" lang="en-US" sz="3200" spc="-1" strike="noStrike">
              <a:latin typeface="Arial"/>
            </a:endParaRPr>
          </a:p>
        </p:txBody>
      </p:sp>
      <p:sp>
        <p:nvSpPr>
          <p:cNvPr id="33" name="PlaceHolder 3"/>
          <p:cNvSpPr>
            <a:spLocks noGrp="1"/>
          </p:cNvSpPr>
          <p:nvPr>
            <p:ph type="body"/>
          </p:nvPr>
        </p:nvSpPr>
        <p:spPr>
          <a:xfrm>
            <a:off x="4319640" y="1604520"/>
            <a:ext cx="3533040" cy="1896840"/>
          </a:xfrm>
          <a:prstGeom prst="rect">
            <a:avLst/>
          </a:prstGeom>
        </p:spPr>
        <p:txBody>
          <a:bodyPr lIns="0" rIns="0" tIns="0" bIns="0">
            <a:normAutofit/>
          </a:bodyPr>
          <a:p>
            <a:endParaRPr b="0" lang="en-US" sz="3200" spc="-1" strike="noStrike">
              <a:latin typeface="Arial"/>
            </a:endParaRPr>
          </a:p>
        </p:txBody>
      </p:sp>
      <p:sp>
        <p:nvSpPr>
          <p:cNvPr id="34" name="PlaceHolder 4"/>
          <p:cNvSpPr>
            <a:spLocks noGrp="1"/>
          </p:cNvSpPr>
          <p:nvPr>
            <p:ph type="body"/>
          </p:nvPr>
        </p:nvSpPr>
        <p:spPr>
          <a:xfrm>
            <a:off x="8029800" y="1604520"/>
            <a:ext cx="3533040" cy="1896840"/>
          </a:xfrm>
          <a:prstGeom prst="rect">
            <a:avLst/>
          </a:prstGeom>
        </p:spPr>
        <p:txBody>
          <a:bodyPr lIns="0" rIns="0" tIns="0" bIns="0">
            <a:normAutofit/>
          </a:bodyPr>
          <a:p>
            <a:endParaRPr b="0" lang="en-US" sz="3200" spc="-1" strike="noStrike">
              <a:latin typeface="Arial"/>
            </a:endParaRPr>
          </a:p>
        </p:txBody>
      </p:sp>
      <p:sp>
        <p:nvSpPr>
          <p:cNvPr id="35" name="PlaceHolder 5"/>
          <p:cNvSpPr>
            <a:spLocks noGrp="1"/>
          </p:cNvSpPr>
          <p:nvPr>
            <p:ph type="body"/>
          </p:nvPr>
        </p:nvSpPr>
        <p:spPr>
          <a:xfrm>
            <a:off x="609480" y="3682080"/>
            <a:ext cx="3533040" cy="1896840"/>
          </a:xfrm>
          <a:prstGeom prst="rect">
            <a:avLst/>
          </a:prstGeom>
        </p:spPr>
        <p:txBody>
          <a:bodyPr lIns="0" rIns="0" tIns="0" bIns="0">
            <a:normAutofit/>
          </a:bodyPr>
          <a:p>
            <a:endParaRPr b="0" lang="en-US" sz="3200" spc="-1" strike="noStrike">
              <a:latin typeface="Arial"/>
            </a:endParaRPr>
          </a:p>
        </p:txBody>
      </p:sp>
      <p:sp>
        <p:nvSpPr>
          <p:cNvPr id="36" name="PlaceHolder 6"/>
          <p:cNvSpPr>
            <a:spLocks noGrp="1"/>
          </p:cNvSpPr>
          <p:nvPr>
            <p:ph type="body"/>
          </p:nvPr>
        </p:nvSpPr>
        <p:spPr>
          <a:xfrm>
            <a:off x="4319640" y="3682080"/>
            <a:ext cx="3533040" cy="1896840"/>
          </a:xfrm>
          <a:prstGeom prst="rect">
            <a:avLst/>
          </a:prstGeom>
        </p:spPr>
        <p:txBody>
          <a:bodyPr lIns="0" rIns="0" tIns="0" bIns="0">
            <a:normAutofit/>
          </a:bodyPr>
          <a:p>
            <a:endParaRPr b="0" lang="en-US" sz="3200" spc="-1" strike="noStrike">
              <a:latin typeface="Arial"/>
            </a:endParaRPr>
          </a:p>
        </p:txBody>
      </p:sp>
      <p:sp>
        <p:nvSpPr>
          <p:cNvPr id="37" name="PlaceHolder 7"/>
          <p:cNvSpPr>
            <a:spLocks noGrp="1"/>
          </p:cNvSpPr>
          <p:nvPr>
            <p:ph type="body"/>
          </p:nvPr>
        </p:nvSpPr>
        <p:spPr>
          <a:xfrm>
            <a:off x="8029800" y="3682080"/>
            <a:ext cx="353304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0" name="PlaceHolder 1"/>
          <p:cNvSpPr>
            <a:spLocks noGrp="1"/>
          </p:cNvSpPr>
          <p:nvPr>
            <p:ph type="title"/>
          </p:nvPr>
        </p:nvSpPr>
        <p:spPr>
          <a:xfrm>
            <a:off x="609480" y="273600"/>
            <a:ext cx="10972440" cy="1144800"/>
          </a:xfrm>
          <a:prstGeom prst="rect">
            <a:avLst/>
          </a:prstGeom>
        </p:spPr>
        <p:txBody>
          <a:bodyPr lIns="0" rIns="0" tIns="0" bIns="0" anchor="ctr">
            <a:noAutofit/>
          </a:bodyPr>
          <a:p>
            <a:pPr algn="ctr"/>
            <a:endParaRPr b="0" lang="en-US" sz="4400" spc="-1" strike="noStrike">
              <a:latin typeface="Arial"/>
            </a:endParaRPr>
          </a:p>
        </p:txBody>
      </p:sp>
      <p:sp>
        <p:nvSpPr>
          <p:cNvPr id="41" name="PlaceHolder 2"/>
          <p:cNvSpPr>
            <a:spLocks noGrp="1"/>
          </p:cNvSpPr>
          <p:nvPr>
            <p:ph type="subTitle"/>
          </p:nvPr>
        </p:nvSpPr>
        <p:spPr>
          <a:xfrm>
            <a:off x="609480" y="1604520"/>
            <a:ext cx="10972440" cy="3977280"/>
          </a:xfrm>
          <a:prstGeom prst="rect">
            <a:avLst/>
          </a:prstGeom>
        </p:spPr>
        <p:txBody>
          <a:bodyPr lIns="0" rIns="0" tIns="0" bIns="0" anchor="ctr">
            <a:noAutofit/>
          </a:bodyPr>
          <a:p>
            <a:pPr algn="ctr"/>
            <a:endParaRPr b="0" lang="en-US" sz="3200" spc="-1" strike="noStrike">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2" name="PlaceHolder 1"/>
          <p:cNvSpPr>
            <a:spLocks noGrp="1"/>
          </p:cNvSpPr>
          <p:nvPr>
            <p:ph type="title"/>
          </p:nvPr>
        </p:nvSpPr>
        <p:spPr>
          <a:xfrm>
            <a:off x="609480" y="273600"/>
            <a:ext cx="10972440" cy="1144800"/>
          </a:xfrm>
          <a:prstGeom prst="rect">
            <a:avLst/>
          </a:prstGeom>
        </p:spPr>
        <p:txBody>
          <a:bodyPr lIns="0" rIns="0" tIns="0" bIns="0" anchor="ctr">
            <a:noAutofit/>
          </a:bodyPr>
          <a:p>
            <a:pPr algn="ctr"/>
            <a:endParaRPr b="0" lang="en-US" sz="4400" spc="-1" strike="noStrike">
              <a:latin typeface="Arial"/>
            </a:endParaRPr>
          </a:p>
        </p:txBody>
      </p:sp>
      <p:sp>
        <p:nvSpPr>
          <p:cNvPr id="43" name="PlaceHolder 2"/>
          <p:cNvSpPr>
            <a:spLocks noGrp="1"/>
          </p:cNvSpPr>
          <p:nvPr>
            <p:ph type="body"/>
          </p:nvPr>
        </p:nvSpPr>
        <p:spPr>
          <a:xfrm>
            <a:off x="609480" y="1604520"/>
            <a:ext cx="10972440" cy="3977280"/>
          </a:xfrm>
          <a:prstGeom prst="rect">
            <a:avLst/>
          </a:prstGeom>
        </p:spPr>
        <p:txBody>
          <a:bodyPr lIns="0" rIns="0" tIns="0" bIns="0">
            <a:normAutofit/>
          </a:bodyPr>
          <a:p>
            <a:endParaRPr b="0" lang="en-US" sz="3200" spc="-1" strike="noStrike">
              <a:latin typeface="Arial"/>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44" name="PlaceHolder 1"/>
          <p:cNvSpPr>
            <a:spLocks noGrp="1"/>
          </p:cNvSpPr>
          <p:nvPr>
            <p:ph type="title"/>
          </p:nvPr>
        </p:nvSpPr>
        <p:spPr>
          <a:xfrm>
            <a:off x="609480" y="273600"/>
            <a:ext cx="10972440" cy="1144800"/>
          </a:xfrm>
          <a:prstGeom prst="rect">
            <a:avLst/>
          </a:prstGeom>
        </p:spPr>
        <p:txBody>
          <a:bodyPr lIns="0" rIns="0" tIns="0" bIns="0" anchor="ctr">
            <a:noAutofit/>
          </a:bodyPr>
          <a:p>
            <a:pPr algn="ctr"/>
            <a:endParaRPr b="0" lang="en-US" sz="4400" spc="-1" strike="noStrike">
              <a:latin typeface="Arial"/>
            </a:endParaRPr>
          </a:p>
        </p:txBody>
      </p:sp>
      <p:sp>
        <p:nvSpPr>
          <p:cNvPr id="45" name="PlaceHolder 2"/>
          <p:cNvSpPr>
            <a:spLocks noGrp="1"/>
          </p:cNvSpPr>
          <p:nvPr>
            <p:ph type="body"/>
          </p:nvPr>
        </p:nvSpPr>
        <p:spPr>
          <a:xfrm>
            <a:off x="609480" y="1604520"/>
            <a:ext cx="5354280" cy="3977280"/>
          </a:xfrm>
          <a:prstGeom prst="rect">
            <a:avLst/>
          </a:prstGeom>
        </p:spPr>
        <p:txBody>
          <a:bodyPr lIns="0" rIns="0" tIns="0" bIns="0">
            <a:normAutofit/>
          </a:bodyPr>
          <a:p>
            <a:endParaRPr b="0" lang="en-US" sz="3200" spc="-1" strike="noStrike">
              <a:latin typeface="Arial"/>
            </a:endParaRPr>
          </a:p>
        </p:txBody>
      </p:sp>
      <p:sp>
        <p:nvSpPr>
          <p:cNvPr id="46" name="PlaceHolder 3"/>
          <p:cNvSpPr>
            <a:spLocks noGrp="1"/>
          </p:cNvSpPr>
          <p:nvPr>
            <p:ph type="body"/>
          </p:nvPr>
        </p:nvSpPr>
        <p:spPr>
          <a:xfrm>
            <a:off x="6231960" y="1604520"/>
            <a:ext cx="5354280" cy="3977280"/>
          </a:xfrm>
          <a:prstGeom prst="rect">
            <a:avLst/>
          </a:prstGeom>
        </p:spPr>
        <p:txBody>
          <a:bodyPr lIns="0" rIns="0" tIns="0" bIns="0">
            <a:normAutofit/>
          </a:bodyPr>
          <a:p>
            <a:endParaRPr b="0" lang="en-US" sz="3200" spc="-1" strike="noStrike">
              <a:latin typeface="Arial"/>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47" name="PlaceHolder 1"/>
          <p:cNvSpPr>
            <a:spLocks noGrp="1"/>
          </p:cNvSpPr>
          <p:nvPr>
            <p:ph type="title"/>
          </p:nvPr>
        </p:nvSpPr>
        <p:spPr>
          <a:xfrm>
            <a:off x="609480" y="273600"/>
            <a:ext cx="10972440" cy="1144800"/>
          </a:xfrm>
          <a:prstGeom prst="rect">
            <a:avLst/>
          </a:prstGeom>
        </p:spPr>
        <p:txBody>
          <a:bodyPr lIns="0" rIns="0" tIns="0" bIns="0" anchor="ctr">
            <a:noAutofit/>
          </a:bodyPr>
          <a:p>
            <a:pPr algn="ctr"/>
            <a:endParaRPr b="0" lang="en-US" sz="4400" spc="-1" strike="noStrike">
              <a:latin typeface="Arial"/>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48" name="PlaceHolder 1"/>
          <p:cNvSpPr>
            <a:spLocks noGrp="1"/>
          </p:cNvSpPr>
          <p:nvPr>
            <p:ph type="subTitle"/>
          </p:nvPr>
        </p:nvSpPr>
        <p:spPr>
          <a:xfrm>
            <a:off x="609480" y="273600"/>
            <a:ext cx="10972440" cy="5307840"/>
          </a:xfrm>
          <a:prstGeom prst="rect">
            <a:avLst/>
          </a:prstGeom>
        </p:spPr>
        <p:txBody>
          <a:bodyPr lIns="0" rIns="0" tIns="0" bIns="0" anchor="ctr">
            <a:noAutofit/>
          </a:bodyPr>
          <a:p>
            <a:pPr algn="ctr"/>
            <a:endParaRPr b="0" lang="en-US" sz="3200" spc="-1" strike="noStrike">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49" name="PlaceHolder 1"/>
          <p:cNvSpPr>
            <a:spLocks noGrp="1"/>
          </p:cNvSpPr>
          <p:nvPr>
            <p:ph type="title"/>
          </p:nvPr>
        </p:nvSpPr>
        <p:spPr>
          <a:xfrm>
            <a:off x="609480" y="273600"/>
            <a:ext cx="10972440" cy="1144800"/>
          </a:xfrm>
          <a:prstGeom prst="rect">
            <a:avLst/>
          </a:prstGeom>
        </p:spPr>
        <p:txBody>
          <a:bodyPr lIns="0" rIns="0" tIns="0" bIns="0" anchor="ctr">
            <a:noAutofit/>
          </a:bodyPr>
          <a:p>
            <a:pPr algn="ctr"/>
            <a:endParaRPr b="0" lang="en-US" sz="4400" spc="-1" strike="noStrike">
              <a:latin typeface="Arial"/>
            </a:endParaRPr>
          </a:p>
        </p:txBody>
      </p:sp>
      <p:sp>
        <p:nvSpPr>
          <p:cNvPr id="50" name="PlaceHolder 2"/>
          <p:cNvSpPr>
            <a:spLocks noGrp="1"/>
          </p:cNvSpPr>
          <p:nvPr>
            <p:ph type="body"/>
          </p:nvPr>
        </p:nvSpPr>
        <p:spPr>
          <a:xfrm>
            <a:off x="609480" y="1604520"/>
            <a:ext cx="5354280" cy="1896840"/>
          </a:xfrm>
          <a:prstGeom prst="rect">
            <a:avLst/>
          </a:prstGeom>
        </p:spPr>
        <p:txBody>
          <a:bodyPr lIns="0" rIns="0" tIns="0" bIns="0">
            <a:normAutofit/>
          </a:bodyPr>
          <a:p>
            <a:endParaRPr b="0" lang="en-US" sz="3200" spc="-1" strike="noStrike">
              <a:latin typeface="Arial"/>
            </a:endParaRPr>
          </a:p>
        </p:txBody>
      </p:sp>
      <p:sp>
        <p:nvSpPr>
          <p:cNvPr id="51" name="PlaceHolder 3"/>
          <p:cNvSpPr>
            <a:spLocks noGrp="1"/>
          </p:cNvSpPr>
          <p:nvPr>
            <p:ph type="body"/>
          </p:nvPr>
        </p:nvSpPr>
        <p:spPr>
          <a:xfrm>
            <a:off x="6231960" y="1604520"/>
            <a:ext cx="5354280" cy="3977280"/>
          </a:xfrm>
          <a:prstGeom prst="rect">
            <a:avLst/>
          </a:prstGeom>
        </p:spPr>
        <p:txBody>
          <a:bodyPr lIns="0" rIns="0" tIns="0" bIns="0">
            <a:normAutofit/>
          </a:bodyPr>
          <a:p>
            <a:endParaRPr b="0" lang="en-US" sz="3200" spc="-1" strike="noStrike">
              <a:latin typeface="Arial"/>
            </a:endParaRPr>
          </a:p>
        </p:txBody>
      </p:sp>
      <p:sp>
        <p:nvSpPr>
          <p:cNvPr id="52" name="PlaceHolder 4"/>
          <p:cNvSpPr>
            <a:spLocks noGrp="1"/>
          </p:cNvSpPr>
          <p:nvPr>
            <p:ph type="body"/>
          </p:nvPr>
        </p:nvSpPr>
        <p:spPr>
          <a:xfrm>
            <a:off x="609480" y="3682080"/>
            <a:ext cx="535428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609480" y="273600"/>
            <a:ext cx="10972440" cy="1144800"/>
          </a:xfrm>
          <a:prstGeom prst="rect">
            <a:avLst/>
          </a:prstGeom>
        </p:spPr>
        <p:txBody>
          <a:bodyPr lIns="0" rIns="0" tIns="0" bIns="0" anchor="ctr">
            <a:noAutofit/>
          </a:bodyPr>
          <a:p>
            <a:pPr algn="ctr"/>
            <a:endParaRPr b="0" lang="en-US" sz="4400" spc="-1" strike="noStrike">
              <a:latin typeface="Arial"/>
            </a:endParaRPr>
          </a:p>
        </p:txBody>
      </p:sp>
      <p:sp>
        <p:nvSpPr>
          <p:cNvPr id="3" name="PlaceHolder 2"/>
          <p:cNvSpPr>
            <a:spLocks noGrp="1"/>
          </p:cNvSpPr>
          <p:nvPr>
            <p:ph type="subTitle"/>
          </p:nvPr>
        </p:nvSpPr>
        <p:spPr>
          <a:xfrm>
            <a:off x="609480" y="1604520"/>
            <a:ext cx="10972440" cy="3977280"/>
          </a:xfrm>
          <a:prstGeom prst="rect">
            <a:avLst/>
          </a:prstGeom>
        </p:spPr>
        <p:txBody>
          <a:bodyPr lIns="0" rIns="0" tIns="0" bIns="0" anchor="ctr">
            <a:noAutofit/>
          </a:bodyPr>
          <a:p>
            <a:pPr algn="ctr"/>
            <a:endParaRPr b="0" lang="en-US" sz="3200" spc="-1" strike="noStrike">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609480" y="273600"/>
            <a:ext cx="10972440" cy="1144800"/>
          </a:xfrm>
          <a:prstGeom prst="rect">
            <a:avLst/>
          </a:prstGeom>
        </p:spPr>
        <p:txBody>
          <a:bodyPr lIns="0" rIns="0" tIns="0" bIns="0" anchor="ctr">
            <a:noAutofit/>
          </a:bodyPr>
          <a:p>
            <a:pPr algn="ctr"/>
            <a:endParaRPr b="0" lang="en-US" sz="4400" spc="-1" strike="noStrike">
              <a:latin typeface="Arial"/>
            </a:endParaRPr>
          </a:p>
        </p:txBody>
      </p:sp>
      <p:sp>
        <p:nvSpPr>
          <p:cNvPr id="54" name="PlaceHolder 2"/>
          <p:cNvSpPr>
            <a:spLocks noGrp="1"/>
          </p:cNvSpPr>
          <p:nvPr>
            <p:ph type="body"/>
          </p:nvPr>
        </p:nvSpPr>
        <p:spPr>
          <a:xfrm>
            <a:off x="609480" y="1604520"/>
            <a:ext cx="5354280" cy="3977280"/>
          </a:xfrm>
          <a:prstGeom prst="rect">
            <a:avLst/>
          </a:prstGeom>
        </p:spPr>
        <p:txBody>
          <a:bodyPr lIns="0" rIns="0" tIns="0" bIns="0">
            <a:normAutofit/>
          </a:bodyPr>
          <a:p>
            <a:endParaRPr b="0" lang="en-US" sz="3200" spc="-1" strike="noStrike">
              <a:latin typeface="Arial"/>
            </a:endParaRPr>
          </a:p>
        </p:txBody>
      </p:sp>
      <p:sp>
        <p:nvSpPr>
          <p:cNvPr id="55" name="PlaceHolder 3"/>
          <p:cNvSpPr>
            <a:spLocks noGrp="1"/>
          </p:cNvSpPr>
          <p:nvPr>
            <p:ph type="body"/>
          </p:nvPr>
        </p:nvSpPr>
        <p:spPr>
          <a:xfrm>
            <a:off x="6231960" y="1604520"/>
            <a:ext cx="5354280" cy="1896840"/>
          </a:xfrm>
          <a:prstGeom prst="rect">
            <a:avLst/>
          </a:prstGeom>
        </p:spPr>
        <p:txBody>
          <a:bodyPr lIns="0" rIns="0" tIns="0" bIns="0">
            <a:normAutofit/>
          </a:bodyPr>
          <a:p>
            <a:endParaRPr b="0" lang="en-US" sz="3200" spc="-1" strike="noStrike">
              <a:latin typeface="Arial"/>
            </a:endParaRPr>
          </a:p>
        </p:txBody>
      </p:sp>
      <p:sp>
        <p:nvSpPr>
          <p:cNvPr id="56" name="PlaceHolder 4"/>
          <p:cNvSpPr>
            <a:spLocks noGrp="1"/>
          </p:cNvSpPr>
          <p:nvPr>
            <p:ph type="body"/>
          </p:nvPr>
        </p:nvSpPr>
        <p:spPr>
          <a:xfrm>
            <a:off x="6231960" y="3682080"/>
            <a:ext cx="535428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609480" y="273600"/>
            <a:ext cx="10972440" cy="1144800"/>
          </a:xfrm>
          <a:prstGeom prst="rect">
            <a:avLst/>
          </a:prstGeom>
        </p:spPr>
        <p:txBody>
          <a:bodyPr lIns="0" rIns="0" tIns="0" bIns="0" anchor="ctr">
            <a:noAutofit/>
          </a:bodyPr>
          <a:p>
            <a:pPr algn="ctr"/>
            <a:endParaRPr b="0" lang="en-US" sz="4400" spc="-1" strike="noStrike">
              <a:latin typeface="Arial"/>
            </a:endParaRPr>
          </a:p>
        </p:txBody>
      </p:sp>
      <p:sp>
        <p:nvSpPr>
          <p:cNvPr id="58" name="PlaceHolder 2"/>
          <p:cNvSpPr>
            <a:spLocks noGrp="1"/>
          </p:cNvSpPr>
          <p:nvPr>
            <p:ph type="body"/>
          </p:nvPr>
        </p:nvSpPr>
        <p:spPr>
          <a:xfrm>
            <a:off x="609480" y="1604520"/>
            <a:ext cx="5354280" cy="1896840"/>
          </a:xfrm>
          <a:prstGeom prst="rect">
            <a:avLst/>
          </a:prstGeom>
        </p:spPr>
        <p:txBody>
          <a:bodyPr lIns="0" rIns="0" tIns="0" bIns="0">
            <a:normAutofit/>
          </a:bodyPr>
          <a:p>
            <a:endParaRPr b="0" lang="en-US" sz="3200" spc="-1" strike="noStrike">
              <a:latin typeface="Arial"/>
            </a:endParaRPr>
          </a:p>
        </p:txBody>
      </p:sp>
      <p:sp>
        <p:nvSpPr>
          <p:cNvPr id="59" name="PlaceHolder 3"/>
          <p:cNvSpPr>
            <a:spLocks noGrp="1"/>
          </p:cNvSpPr>
          <p:nvPr>
            <p:ph type="body"/>
          </p:nvPr>
        </p:nvSpPr>
        <p:spPr>
          <a:xfrm>
            <a:off x="6231960" y="1604520"/>
            <a:ext cx="5354280" cy="1896840"/>
          </a:xfrm>
          <a:prstGeom prst="rect">
            <a:avLst/>
          </a:prstGeom>
        </p:spPr>
        <p:txBody>
          <a:bodyPr lIns="0" rIns="0" tIns="0" bIns="0">
            <a:normAutofit/>
          </a:bodyPr>
          <a:p>
            <a:endParaRPr b="0" lang="en-US" sz="3200" spc="-1" strike="noStrike">
              <a:latin typeface="Arial"/>
            </a:endParaRPr>
          </a:p>
        </p:txBody>
      </p:sp>
      <p:sp>
        <p:nvSpPr>
          <p:cNvPr id="60" name="PlaceHolder 4"/>
          <p:cNvSpPr>
            <a:spLocks noGrp="1"/>
          </p:cNvSpPr>
          <p:nvPr>
            <p:ph type="body"/>
          </p:nvPr>
        </p:nvSpPr>
        <p:spPr>
          <a:xfrm>
            <a:off x="609480" y="3682080"/>
            <a:ext cx="1097244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609480" y="273600"/>
            <a:ext cx="10972440" cy="1144800"/>
          </a:xfrm>
          <a:prstGeom prst="rect">
            <a:avLst/>
          </a:prstGeom>
        </p:spPr>
        <p:txBody>
          <a:bodyPr lIns="0" rIns="0" tIns="0" bIns="0" anchor="ctr">
            <a:noAutofit/>
          </a:bodyPr>
          <a:p>
            <a:pPr algn="ctr"/>
            <a:endParaRPr b="0" lang="en-US" sz="4400" spc="-1" strike="noStrike">
              <a:latin typeface="Arial"/>
            </a:endParaRPr>
          </a:p>
        </p:txBody>
      </p:sp>
      <p:sp>
        <p:nvSpPr>
          <p:cNvPr id="62" name="PlaceHolder 2"/>
          <p:cNvSpPr>
            <a:spLocks noGrp="1"/>
          </p:cNvSpPr>
          <p:nvPr>
            <p:ph type="body"/>
          </p:nvPr>
        </p:nvSpPr>
        <p:spPr>
          <a:xfrm>
            <a:off x="609480" y="1604520"/>
            <a:ext cx="10972440" cy="1896840"/>
          </a:xfrm>
          <a:prstGeom prst="rect">
            <a:avLst/>
          </a:prstGeom>
        </p:spPr>
        <p:txBody>
          <a:bodyPr lIns="0" rIns="0" tIns="0" bIns="0">
            <a:normAutofit/>
          </a:bodyPr>
          <a:p>
            <a:endParaRPr b="0" lang="en-US" sz="3200" spc="-1" strike="noStrike">
              <a:latin typeface="Arial"/>
            </a:endParaRPr>
          </a:p>
        </p:txBody>
      </p:sp>
      <p:sp>
        <p:nvSpPr>
          <p:cNvPr id="63" name="PlaceHolder 3"/>
          <p:cNvSpPr>
            <a:spLocks noGrp="1"/>
          </p:cNvSpPr>
          <p:nvPr>
            <p:ph type="body"/>
          </p:nvPr>
        </p:nvSpPr>
        <p:spPr>
          <a:xfrm>
            <a:off x="609480" y="3682080"/>
            <a:ext cx="1097244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609480" y="273600"/>
            <a:ext cx="10972440" cy="1144800"/>
          </a:xfrm>
          <a:prstGeom prst="rect">
            <a:avLst/>
          </a:prstGeom>
        </p:spPr>
        <p:txBody>
          <a:bodyPr lIns="0" rIns="0" tIns="0" bIns="0" anchor="ctr">
            <a:noAutofit/>
          </a:bodyPr>
          <a:p>
            <a:pPr algn="ctr"/>
            <a:endParaRPr b="0" lang="en-US" sz="4400" spc="-1" strike="noStrike">
              <a:latin typeface="Arial"/>
            </a:endParaRPr>
          </a:p>
        </p:txBody>
      </p:sp>
      <p:sp>
        <p:nvSpPr>
          <p:cNvPr id="65" name="PlaceHolder 2"/>
          <p:cNvSpPr>
            <a:spLocks noGrp="1"/>
          </p:cNvSpPr>
          <p:nvPr>
            <p:ph type="body"/>
          </p:nvPr>
        </p:nvSpPr>
        <p:spPr>
          <a:xfrm>
            <a:off x="609480" y="1604520"/>
            <a:ext cx="5354280" cy="1896840"/>
          </a:xfrm>
          <a:prstGeom prst="rect">
            <a:avLst/>
          </a:prstGeom>
        </p:spPr>
        <p:txBody>
          <a:bodyPr lIns="0" rIns="0" tIns="0" bIns="0">
            <a:normAutofit/>
          </a:bodyPr>
          <a:p>
            <a:endParaRPr b="0" lang="en-US" sz="3200" spc="-1" strike="noStrike">
              <a:latin typeface="Arial"/>
            </a:endParaRPr>
          </a:p>
        </p:txBody>
      </p:sp>
      <p:sp>
        <p:nvSpPr>
          <p:cNvPr id="66" name="PlaceHolder 3"/>
          <p:cNvSpPr>
            <a:spLocks noGrp="1"/>
          </p:cNvSpPr>
          <p:nvPr>
            <p:ph type="body"/>
          </p:nvPr>
        </p:nvSpPr>
        <p:spPr>
          <a:xfrm>
            <a:off x="6231960" y="1604520"/>
            <a:ext cx="5354280" cy="1896840"/>
          </a:xfrm>
          <a:prstGeom prst="rect">
            <a:avLst/>
          </a:prstGeom>
        </p:spPr>
        <p:txBody>
          <a:bodyPr lIns="0" rIns="0" tIns="0" bIns="0">
            <a:normAutofit/>
          </a:bodyPr>
          <a:p>
            <a:endParaRPr b="0" lang="en-US" sz="3200" spc="-1" strike="noStrike">
              <a:latin typeface="Arial"/>
            </a:endParaRPr>
          </a:p>
        </p:txBody>
      </p:sp>
      <p:sp>
        <p:nvSpPr>
          <p:cNvPr id="67" name="PlaceHolder 4"/>
          <p:cNvSpPr>
            <a:spLocks noGrp="1"/>
          </p:cNvSpPr>
          <p:nvPr>
            <p:ph type="body"/>
          </p:nvPr>
        </p:nvSpPr>
        <p:spPr>
          <a:xfrm>
            <a:off x="609480" y="3682080"/>
            <a:ext cx="5354280" cy="1896840"/>
          </a:xfrm>
          <a:prstGeom prst="rect">
            <a:avLst/>
          </a:prstGeom>
        </p:spPr>
        <p:txBody>
          <a:bodyPr lIns="0" rIns="0" tIns="0" bIns="0">
            <a:normAutofit/>
          </a:bodyPr>
          <a:p>
            <a:endParaRPr b="0" lang="en-US" sz="3200" spc="-1" strike="noStrike">
              <a:latin typeface="Arial"/>
            </a:endParaRPr>
          </a:p>
        </p:txBody>
      </p:sp>
      <p:sp>
        <p:nvSpPr>
          <p:cNvPr id="68" name="PlaceHolder 5"/>
          <p:cNvSpPr>
            <a:spLocks noGrp="1"/>
          </p:cNvSpPr>
          <p:nvPr>
            <p:ph type="body"/>
          </p:nvPr>
        </p:nvSpPr>
        <p:spPr>
          <a:xfrm>
            <a:off x="6231960" y="3682080"/>
            <a:ext cx="535428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609480" y="273600"/>
            <a:ext cx="10972440" cy="1144800"/>
          </a:xfrm>
          <a:prstGeom prst="rect">
            <a:avLst/>
          </a:prstGeom>
        </p:spPr>
        <p:txBody>
          <a:bodyPr lIns="0" rIns="0" tIns="0" bIns="0" anchor="ctr">
            <a:noAutofit/>
          </a:bodyPr>
          <a:p>
            <a:pPr algn="ctr"/>
            <a:endParaRPr b="0" lang="en-US" sz="4400" spc="-1" strike="noStrike">
              <a:latin typeface="Arial"/>
            </a:endParaRPr>
          </a:p>
        </p:txBody>
      </p:sp>
      <p:sp>
        <p:nvSpPr>
          <p:cNvPr id="70" name="PlaceHolder 2"/>
          <p:cNvSpPr>
            <a:spLocks noGrp="1"/>
          </p:cNvSpPr>
          <p:nvPr>
            <p:ph type="body"/>
          </p:nvPr>
        </p:nvSpPr>
        <p:spPr>
          <a:xfrm>
            <a:off x="609480" y="1604520"/>
            <a:ext cx="3533040" cy="1896840"/>
          </a:xfrm>
          <a:prstGeom prst="rect">
            <a:avLst/>
          </a:prstGeom>
        </p:spPr>
        <p:txBody>
          <a:bodyPr lIns="0" rIns="0" tIns="0" bIns="0">
            <a:normAutofit/>
          </a:bodyPr>
          <a:p>
            <a:endParaRPr b="0" lang="en-US" sz="3200" spc="-1" strike="noStrike">
              <a:latin typeface="Arial"/>
            </a:endParaRPr>
          </a:p>
        </p:txBody>
      </p:sp>
      <p:sp>
        <p:nvSpPr>
          <p:cNvPr id="71" name="PlaceHolder 3"/>
          <p:cNvSpPr>
            <a:spLocks noGrp="1"/>
          </p:cNvSpPr>
          <p:nvPr>
            <p:ph type="body"/>
          </p:nvPr>
        </p:nvSpPr>
        <p:spPr>
          <a:xfrm>
            <a:off x="4319640" y="1604520"/>
            <a:ext cx="3533040" cy="1896840"/>
          </a:xfrm>
          <a:prstGeom prst="rect">
            <a:avLst/>
          </a:prstGeom>
        </p:spPr>
        <p:txBody>
          <a:bodyPr lIns="0" rIns="0" tIns="0" bIns="0">
            <a:normAutofit/>
          </a:bodyPr>
          <a:p>
            <a:endParaRPr b="0" lang="en-US" sz="3200" spc="-1" strike="noStrike">
              <a:latin typeface="Arial"/>
            </a:endParaRPr>
          </a:p>
        </p:txBody>
      </p:sp>
      <p:sp>
        <p:nvSpPr>
          <p:cNvPr id="72" name="PlaceHolder 4"/>
          <p:cNvSpPr>
            <a:spLocks noGrp="1"/>
          </p:cNvSpPr>
          <p:nvPr>
            <p:ph type="body"/>
          </p:nvPr>
        </p:nvSpPr>
        <p:spPr>
          <a:xfrm>
            <a:off x="8029800" y="1604520"/>
            <a:ext cx="3533040" cy="1896840"/>
          </a:xfrm>
          <a:prstGeom prst="rect">
            <a:avLst/>
          </a:prstGeom>
        </p:spPr>
        <p:txBody>
          <a:bodyPr lIns="0" rIns="0" tIns="0" bIns="0">
            <a:normAutofit/>
          </a:bodyPr>
          <a:p>
            <a:endParaRPr b="0" lang="en-US" sz="3200" spc="-1" strike="noStrike">
              <a:latin typeface="Arial"/>
            </a:endParaRPr>
          </a:p>
        </p:txBody>
      </p:sp>
      <p:sp>
        <p:nvSpPr>
          <p:cNvPr id="73" name="PlaceHolder 5"/>
          <p:cNvSpPr>
            <a:spLocks noGrp="1"/>
          </p:cNvSpPr>
          <p:nvPr>
            <p:ph type="body"/>
          </p:nvPr>
        </p:nvSpPr>
        <p:spPr>
          <a:xfrm>
            <a:off x="609480" y="3682080"/>
            <a:ext cx="3533040" cy="1896840"/>
          </a:xfrm>
          <a:prstGeom prst="rect">
            <a:avLst/>
          </a:prstGeom>
        </p:spPr>
        <p:txBody>
          <a:bodyPr lIns="0" rIns="0" tIns="0" bIns="0">
            <a:normAutofit/>
          </a:bodyPr>
          <a:p>
            <a:endParaRPr b="0" lang="en-US" sz="3200" spc="-1" strike="noStrike">
              <a:latin typeface="Arial"/>
            </a:endParaRPr>
          </a:p>
        </p:txBody>
      </p:sp>
      <p:sp>
        <p:nvSpPr>
          <p:cNvPr id="74" name="PlaceHolder 6"/>
          <p:cNvSpPr>
            <a:spLocks noGrp="1"/>
          </p:cNvSpPr>
          <p:nvPr>
            <p:ph type="body"/>
          </p:nvPr>
        </p:nvSpPr>
        <p:spPr>
          <a:xfrm>
            <a:off x="4319640" y="3682080"/>
            <a:ext cx="3533040" cy="1896840"/>
          </a:xfrm>
          <a:prstGeom prst="rect">
            <a:avLst/>
          </a:prstGeom>
        </p:spPr>
        <p:txBody>
          <a:bodyPr lIns="0" rIns="0" tIns="0" bIns="0">
            <a:normAutofit/>
          </a:bodyPr>
          <a:p>
            <a:endParaRPr b="0" lang="en-US" sz="3200" spc="-1" strike="noStrike">
              <a:latin typeface="Arial"/>
            </a:endParaRPr>
          </a:p>
        </p:txBody>
      </p:sp>
      <p:sp>
        <p:nvSpPr>
          <p:cNvPr id="75" name="PlaceHolder 7"/>
          <p:cNvSpPr>
            <a:spLocks noGrp="1"/>
          </p:cNvSpPr>
          <p:nvPr>
            <p:ph type="body"/>
          </p:nvPr>
        </p:nvSpPr>
        <p:spPr>
          <a:xfrm>
            <a:off x="8029800" y="3682080"/>
            <a:ext cx="353304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2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2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78" name="PlaceHolder 1"/>
          <p:cNvSpPr>
            <a:spLocks noGrp="1"/>
          </p:cNvSpPr>
          <p:nvPr>
            <p:ph type="title"/>
          </p:nvPr>
        </p:nvSpPr>
        <p:spPr>
          <a:xfrm>
            <a:off x="609480" y="273600"/>
            <a:ext cx="10972440" cy="1144800"/>
          </a:xfrm>
          <a:prstGeom prst="rect">
            <a:avLst/>
          </a:prstGeom>
        </p:spPr>
        <p:txBody>
          <a:bodyPr lIns="0" rIns="0" tIns="0" bIns="0" anchor="ctr">
            <a:noAutofit/>
          </a:bodyPr>
          <a:p>
            <a:pPr algn="ctr"/>
            <a:endParaRPr b="0" lang="en-US" sz="4400" spc="-1" strike="noStrike">
              <a:latin typeface="Arial"/>
            </a:endParaRPr>
          </a:p>
        </p:txBody>
      </p:sp>
      <p:sp>
        <p:nvSpPr>
          <p:cNvPr id="79" name="PlaceHolder 2"/>
          <p:cNvSpPr>
            <a:spLocks noGrp="1"/>
          </p:cNvSpPr>
          <p:nvPr>
            <p:ph type="subTitle"/>
          </p:nvPr>
        </p:nvSpPr>
        <p:spPr>
          <a:xfrm>
            <a:off x="609480" y="1604520"/>
            <a:ext cx="10972440" cy="3977280"/>
          </a:xfrm>
          <a:prstGeom prst="rect">
            <a:avLst/>
          </a:prstGeom>
        </p:spPr>
        <p:txBody>
          <a:bodyPr lIns="0" rIns="0" tIns="0" bIns="0" anchor="ctr">
            <a:noAutofit/>
          </a:bodyPr>
          <a:p>
            <a:pPr algn="ctr"/>
            <a:endParaRPr b="0" lang="en-US" sz="3200" spc="-1" strike="noStrike">
              <a:latin typeface="Arial"/>
            </a:endParaRPr>
          </a:p>
        </p:txBody>
      </p:sp>
    </p:spTree>
  </p:cSld>
</p:sldLayout>
</file>

<file path=ppt/slideLayouts/slideLayout2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80" name="PlaceHolder 1"/>
          <p:cNvSpPr>
            <a:spLocks noGrp="1"/>
          </p:cNvSpPr>
          <p:nvPr>
            <p:ph type="title"/>
          </p:nvPr>
        </p:nvSpPr>
        <p:spPr>
          <a:xfrm>
            <a:off x="609480" y="273600"/>
            <a:ext cx="10972440" cy="1144800"/>
          </a:xfrm>
          <a:prstGeom prst="rect">
            <a:avLst/>
          </a:prstGeom>
        </p:spPr>
        <p:txBody>
          <a:bodyPr lIns="0" rIns="0" tIns="0" bIns="0" anchor="ctr">
            <a:noAutofit/>
          </a:bodyPr>
          <a:p>
            <a:pPr algn="ctr"/>
            <a:endParaRPr b="0" lang="en-US" sz="4400" spc="-1" strike="noStrike">
              <a:latin typeface="Arial"/>
            </a:endParaRPr>
          </a:p>
        </p:txBody>
      </p:sp>
      <p:sp>
        <p:nvSpPr>
          <p:cNvPr id="81" name="PlaceHolder 2"/>
          <p:cNvSpPr>
            <a:spLocks noGrp="1"/>
          </p:cNvSpPr>
          <p:nvPr>
            <p:ph type="body"/>
          </p:nvPr>
        </p:nvSpPr>
        <p:spPr>
          <a:xfrm>
            <a:off x="609480" y="1604520"/>
            <a:ext cx="10972440" cy="3977280"/>
          </a:xfrm>
          <a:prstGeom prst="rect">
            <a:avLst/>
          </a:prstGeom>
        </p:spPr>
        <p:txBody>
          <a:bodyPr lIns="0" rIns="0" tIns="0" bIns="0">
            <a:normAutofit/>
          </a:bodyPr>
          <a:p>
            <a:endParaRPr b="0" lang="en-US" sz="3200" spc="-1" strike="noStrike">
              <a:latin typeface="Arial"/>
            </a:endParaRPr>
          </a:p>
        </p:txBody>
      </p:sp>
    </p:spTree>
  </p:cSld>
</p:sldLayout>
</file>

<file path=ppt/slideLayouts/slideLayout2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82" name="PlaceHolder 1"/>
          <p:cNvSpPr>
            <a:spLocks noGrp="1"/>
          </p:cNvSpPr>
          <p:nvPr>
            <p:ph type="title"/>
          </p:nvPr>
        </p:nvSpPr>
        <p:spPr>
          <a:xfrm>
            <a:off x="609480" y="273600"/>
            <a:ext cx="10972440" cy="1144800"/>
          </a:xfrm>
          <a:prstGeom prst="rect">
            <a:avLst/>
          </a:prstGeom>
        </p:spPr>
        <p:txBody>
          <a:bodyPr lIns="0" rIns="0" tIns="0" bIns="0" anchor="ctr">
            <a:noAutofit/>
          </a:bodyPr>
          <a:p>
            <a:pPr algn="ctr"/>
            <a:endParaRPr b="0" lang="en-US" sz="4400" spc="-1" strike="noStrike">
              <a:latin typeface="Arial"/>
            </a:endParaRPr>
          </a:p>
        </p:txBody>
      </p:sp>
      <p:sp>
        <p:nvSpPr>
          <p:cNvPr id="83" name="PlaceHolder 2"/>
          <p:cNvSpPr>
            <a:spLocks noGrp="1"/>
          </p:cNvSpPr>
          <p:nvPr>
            <p:ph type="body"/>
          </p:nvPr>
        </p:nvSpPr>
        <p:spPr>
          <a:xfrm>
            <a:off x="609480" y="1604520"/>
            <a:ext cx="5354280" cy="3977280"/>
          </a:xfrm>
          <a:prstGeom prst="rect">
            <a:avLst/>
          </a:prstGeom>
        </p:spPr>
        <p:txBody>
          <a:bodyPr lIns="0" rIns="0" tIns="0" bIns="0">
            <a:normAutofit/>
          </a:bodyPr>
          <a:p>
            <a:endParaRPr b="0" lang="en-US" sz="3200" spc="-1" strike="noStrike">
              <a:latin typeface="Arial"/>
            </a:endParaRPr>
          </a:p>
        </p:txBody>
      </p:sp>
      <p:sp>
        <p:nvSpPr>
          <p:cNvPr id="84" name="PlaceHolder 3"/>
          <p:cNvSpPr>
            <a:spLocks noGrp="1"/>
          </p:cNvSpPr>
          <p:nvPr>
            <p:ph type="body"/>
          </p:nvPr>
        </p:nvSpPr>
        <p:spPr>
          <a:xfrm>
            <a:off x="6231960" y="1604520"/>
            <a:ext cx="5354280" cy="3977280"/>
          </a:xfrm>
          <a:prstGeom prst="rect">
            <a:avLst/>
          </a:prstGeom>
        </p:spPr>
        <p:txBody>
          <a:bodyPr lIns="0" rIns="0" tIns="0" bIns="0">
            <a:normAutofit/>
          </a:bodyPr>
          <a:p>
            <a:endParaRPr b="0" lang="en-US" sz="3200" spc="-1" strike="noStrike">
              <a:latin typeface="Arial"/>
            </a:endParaRPr>
          </a:p>
        </p:txBody>
      </p:sp>
    </p:spTree>
  </p:cSld>
</p:sldLayout>
</file>

<file path=ppt/slideLayouts/slideLayout2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85" name="PlaceHolder 1"/>
          <p:cNvSpPr>
            <a:spLocks noGrp="1"/>
          </p:cNvSpPr>
          <p:nvPr>
            <p:ph type="title"/>
          </p:nvPr>
        </p:nvSpPr>
        <p:spPr>
          <a:xfrm>
            <a:off x="609480" y="273600"/>
            <a:ext cx="10972440" cy="1144800"/>
          </a:xfrm>
          <a:prstGeom prst="rect">
            <a:avLst/>
          </a:prstGeom>
        </p:spPr>
        <p:txBody>
          <a:bodyPr lIns="0" rIns="0" tIns="0" bIns="0" anchor="ctr">
            <a:noAutofit/>
          </a:bodyPr>
          <a:p>
            <a:pPr algn="ctr"/>
            <a:endParaRPr b="0" lang="en-US" sz="4400" spc="-1" strike="noStrike">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609480" y="273600"/>
            <a:ext cx="10972440" cy="1144800"/>
          </a:xfrm>
          <a:prstGeom prst="rect">
            <a:avLst/>
          </a:prstGeom>
        </p:spPr>
        <p:txBody>
          <a:bodyPr lIns="0" rIns="0" tIns="0" bIns="0" anchor="ctr">
            <a:noAutofit/>
          </a:bodyPr>
          <a:p>
            <a:pPr algn="ctr"/>
            <a:endParaRPr b="0" lang="en-US" sz="4400" spc="-1" strike="noStrike">
              <a:latin typeface="Arial"/>
            </a:endParaRPr>
          </a:p>
        </p:txBody>
      </p:sp>
      <p:sp>
        <p:nvSpPr>
          <p:cNvPr id="5" name="PlaceHolder 2"/>
          <p:cNvSpPr>
            <a:spLocks noGrp="1"/>
          </p:cNvSpPr>
          <p:nvPr>
            <p:ph type="body"/>
          </p:nvPr>
        </p:nvSpPr>
        <p:spPr>
          <a:xfrm>
            <a:off x="609480" y="1604520"/>
            <a:ext cx="10972440" cy="3977280"/>
          </a:xfrm>
          <a:prstGeom prst="rect">
            <a:avLst/>
          </a:prstGeom>
        </p:spPr>
        <p:txBody>
          <a:bodyPr lIns="0" rIns="0" tIns="0" bIns="0">
            <a:normAutofit/>
          </a:bodyPr>
          <a:p>
            <a:endParaRPr b="0" lang="en-US" sz="3200" spc="-1" strike="noStrike">
              <a:latin typeface="Arial"/>
            </a:endParaRPr>
          </a:p>
        </p:txBody>
      </p:sp>
    </p:spTree>
  </p:cSld>
</p:sldLayout>
</file>

<file path=ppt/slideLayouts/slideLayout3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86" name="PlaceHolder 1"/>
          <p:cNvSpPr>
            <a:spLocks noGrp="1"/>
          </p:cNvSpPr>
          <p:nvPr>
            <p:ph type="subTitle"/>
          </p:nvPr>
        </p:nvSpPr>
        <p:spPr>
          <a:xfrm>
            <a:off x="609480" y="273600"/>
            <a:ext cx="10972440" cy="5307840"/>
          </a:xfrm>
          <a:prstGeom prst="rect">
            <a:avLst/>
          </a:prstGeom>
        </p:spPr>
        <p:txBody>
          <a:bodyPr lIns="0" rIns="0" tIns="0" bIns="0" anchor="ctr">
            <a:noAutofit/>
          </a:bodyPr>
          <a:p>
            <a:pPr algn="ctr"/>
            <a:endParaRPr b="0" lang="en-US" sz="3200" spc="-1" strike="noStrike">
              <a:latin typeface="Arial"/>
            </a:endParaRPr>
          </a:p>
        </p:txBody>
      </p:sp>
    </p:spTree>
  </p:cSld>
</p:sldLayout>
</file>

<file path=ppt/slideLayouts/slideLayout3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87" name="PlaceHolder 1"/>
          <p:cNvSpPr>
            <a:spLocks noGrp="1"/>
          </p:cNvSpPr>
          <p:nvPr>
            <p:ph type="title"/>
          </p:nvPr>
        </p:nvSpPr>
        <p:spPr>
          <a:xfrm>
            <a:off x="609480" y="273600"/>
            <a:ext cx="10972440" cy="1144800"/>
          </a:xfrm>
          <a:prstGeom prst="rect">
            <a:avLst/>
          </a:prstGeom>
        </p:spPr>
        <p:txBody>
          <a:bodyPr lIns="0" rIns="0" tIns="0" bIns="0" anchor="ctr">
            <a:noAutofit/>
          </a:bodyPr>
          <a:p>
            <a:pPr algn="ctr"/>
            <a:endParaRPr b="0" lang="en-US" sz="4400" spc="-1" strike="noStrike">
              <a:latin typeface="Arial"/>
            </a:endParaRPr>
          </a:p>
        </p:txBody>
      </p:sp>
      <p:sp>
        <p:nvSpPr>
          <p:cNvPr id="88" name="PlaceHolder 2"/>
          <p:cNvSpPr>
            <a:spLocks noGrp="1"/>
          </p:cNvSpPr>
          <p:nvPr>
            <p:ph type="body"/>
          </p:nvPr>
        </p:nvSpPr>
        <p:spPr>
          <a:xfrm>
            <a:off x="609480" y="1604520"/>
            <a:ext cx="5354280" cy="1896840"/>
          </a:xfrm>
          <a:prstGeom prst="rect">
            <a:avLst/>
          </a:prstGeom>
        </p:spPr>
        <p:txBody>
          <a:bodyPr lIns="0" rIns="0" tIns="0" bIns="0">
            <a:normAutofit/>
          </a:bodyPr>
          <a:p>
            <a:endParaRPr b="0" lang="en-US" sz="3200" spc="-1" strike="noStrike">
              <a:latin typeface="Arial"/>
            </a:endParaRPr>
          </a:p>
        </p:txBody>
      </p:sp>
      <p:sp>
        <p:nvSpPr>
          <p:cNvPr id="89" name="PlaceHolder 3"/>
          <p:cNvSpPr>
            <a:spLocks noGrp="1"/>
          </p:cNvSpPr>
          <p:nvPr>
            <p:ph type="body"/>
          </p:nvPr>
        </p:nvSpPr>
        <p:spPr>
          <a:xfrm>
            <a:off x="6231960" y="1604520"/>
            <a:ext cx="5354280" cy="3977280"/>
          </a:xfrm>
          <a:prstGeom prst="rect">
            <a:avLst/>
          </a:prstGeom>
        </p:spPr>
        <p:txBody>
          <a:bodyPr lIns="0" rIns="0" tIns="0" bIns="0">
            <a:normAutofit/>
          </a:bodyPr>
          <a:p>
            <a:endParaRPr b="0" lang="en-US" sz="3200" spc="-1" strike="noStrike">
              <a:latin typeface="Arial"/>
            </a:endParaRPr>
          </a:p>
        </p:txBody>
      </p:sp>
      <p:sp>
        <p:nvSpPr>
          <p:cNvPr id="90" name="PlaceHolder 4"/>
          <p:cNvSpPr>
            <a:spLocks noGrp="1"/>
          </p:cNvSpPr>
          <p:nvPr>
            <p:ph type="body"/>
          </p:nvPr>
        </p:nvSpPr>
        <p:spPr>
          <a:xfrm>
            <a:off x="609480" y="3682080"/>
            <a:ext cx="535428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3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91" name="PlaceHolder 1"/>
          <p:cNvSpPr>
            <a:spLocks noGrp="1"/>
          </p:cNvSpPr>
          <p:nvPr>
            <p:ph type="title"/>
          </p:nvPr>
        </p:nvSpPr>
        <p:spPr>
          <a:xfrm>
            <a:off x="609480" y="273600"/>
            <a:ext cx="10972440" cy="1144800"/>
          </a:xfrm>
          <a:prstGeom prst="rect">
            <a:avLst/>
          </a:prstGeom>
        </p:spPr>
        <p:txBody>
          <a:bodyPr lIns="0" rIns="0" tIns="0" bIns="0" anchor="ctr">
            <a:noAutofit/>
          </a:bodyPr>
          <a:p>
            <a:pPr algn="ctr"/>
            <a:endParaRPr b="0" lang="en-US" sz="4400" spc="-1" strike="noStrike">
              <a:latin typeface="Arial"/>
            </a:endParaRPr>
          </a:p>
        </p:txBody>
      </p:sp>
      <p:sp>
        <p:nvSpPr>
          <p:cNvPr id="92" name="PlaceHolder 2"/>
          <p:cNvSpPr>
            <a:spLocks noGrp="1"/>
          </p:cNvSpPr>
          <p:nvPr>
            <p:ph type="body"/>
          </p:nvPr>
        </p:nvSpPr>
        <p:spPr>
          <a:xfrm>
            <a:off x="609480" y="1604520"/>
            <a:ext cx="5354280" cy="3977280"/>
          </a:xfrm>
          <a:prstGeom prst="rect">
            <a:avLst/>
          </a:prstGeom>
        </p:spPr>
        <p:txBody>
          <a:bodyPr lIns="0" rIns="0" tIns="0" bIns="0">
            <a:normAutofit/>
          </a:bodyPr>
          <a:p>
            <a:endParaRPr b="0" lang="en-US" sz="3200" spc="-1" strike="noStrike">
              <a:latin typeface="Arial"/>
            </a:endParaRPr>
          </a:p>
        </p:txBody>
      </p:sp>
      <p:sp>
        <p:nvSpPr>
          <p:cNvPr id="93" name="PlaceHolder 3"/>
          <p:cNvSpPr>
            <a:spLocks noGrp="1"/>
          </p:cNvSpPr>
          <p:nvPr>
            <p:ph type="body"/>
          </p:nvPr>
        </p:nvSpPr>
        <p:spPr>
          <a:xfrm>
            <a:off x="6231960" y="1604520"/>
            <a:ext cx="5354280" cy="1896840"/>
          </a:xfrm>
          <a:prstGeom prst="rect">
            <a:avLst/>
          </a:prstGeom>
        </p:spPr>
        <p:txBody>
          <a:bodyPr lIns="0" rIns="0" tIns="0" bIns="0">
            <a:normAutofit/>
          </a:bodyPr>
          <a:p>
            <a:endParaRPr b="0" lang="en-US" sz="3200" spc="-1" strike="noStrike">
              <a:latin typeface="Arial"/>
            </a:endParaRPr>
          </a:p>
        </p:txBody>
      </p:sp>
      <p:sp>
        <p:nvSpPr>
          <p:cNvPr id="94" name="PlaceHolder 4"/>
          <p:cNvSpPr>
            <a:spLocks noGrp="1"/>
          </p:cNvSpPr>
          <p:nvPr>
            <p:ph type="body"/>
          </p:nvPr>
        </p:nvSpPr>
        <p:spPr>
          <a:xfrm>
            <a:off x="6231960" y="3682080"/>
            <a:ext cx="535428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3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95" name="PlaceHolder 1"/>
          <p:cNvSpPr>
            <a:spLocks noGrp="1"/>
          </p:cNvSpPr>
          <p:nvPr>
            <p:ph type="title"/>
          </p:nvPr>
        </p:nvSpPr>
        <p:spPr>
          <a:xfrm>
            <a:off x="609480" y="273600"/>
            <a:ext cx="10972440" cy="1144800"/>
          </a:xfrm>
          <a:prstGeom prst="rect">
            <a:avLst/>
          </a:prstGeom>
        </p:spPr>
        <p:txBody>
          <a:bodyPr lIns="0" rIns="0" tIns="0" bIns="0" anchor="ctr">
            <a:noAutofit/>
          </a:bodyPr>
          <a:p>
            <a:pPr algn="ctr"/>
            <a:endParaRPr b="0" lang="en-US" sz="4400" spc="-1" strike="noStrike">
              <a:latin typeface="Arial"/>
            </a:endParaRPr>
          </a:p>
        </p:txBody>
      </p:sp>
      <p:sp>
        <p:nvSpPr>
          <p:cNvPr id="96" name="PlaceHolder 2"/>
          <p:cNvSpPr>
            <a:spLocks noGrp="1"/>
          </p:cNvSpPr>
          <p:nvPr>
            <p:ph type="body"/>
          </p:nvPr>
        </p:nvSpPr>
        <p:spPr>
          <a:xfrm>
            <a:off x="609480" y="1604520"/>
            <a:ext cx="5354280" cy="1896840"/>
          </a:xfrm>
          <a:prstGeom prst="rect">
            <a:avLst/>
          </a:prstGeom>
        </p:spPr>
        <p:txBody>
          <a:bodyPr lIns="0" rIns="0" tIns="0" bIns="0">
            <a:normAutofit/>
          </a:bodyPr>
          <a:p>
            <a:endParaRPr b="0" lang="en-US" sz="3200" spc="-1" strike="noStrike">
              <a:latin typeface="Arial"/>
            </a:endParaRPr>
          </a:p>
        </p:txBody>
      </p:sp>
      <p:sp>
        <p:nvSpPr>
          <p:cNvPr id="97" name="PlaceHolder 3"/>
          <p:cNvSpPr>
            <a:spLocks noGrp="1"/>
          </p:cNvSpPr>
          <p:nvPr>
            <p:ph type="body"/>
          </p:nvPr>
        </p:nvSpPr>
        <p:spPr>
          <a:xfrm>
            <a:off x="6231960" y="1604520"/>
            <a:ext cx="5354280" cy="1896840"/>
          </a:xfrm>
          <a:prstGeom prst="rect">
            <a:avLst/>
          </a:prstGeom>
        </p:spPr>
        <p:txBody>
          <a:bodyPr lIns="0" rIns="0" tIns="0" bIns="0">
            <a:normAutofit/>
          </a:bodyPr>
          <a:p>
            <a:endParaRPr b="0" lang="en-US" sz="3200" spc="-1" strike="noStrike">
              <a:latin typeface="Arial"/>
            </a:endParaRPr>
          </a:p>
        </p:txBody>
      </p:sp>
      <p:sp>
        <p:nvSpPr>
          <p:cNvPr id="98" name="PlaceHolder 4"/>
          <p:cNvSpPr>
            <a:spLocks noGrp="1"/>
          </p:cNvSpPr>
          <p:nvPr>
            <p:ph type="body"/>
          </p:nvPr>
        </p:nvSpPr>
        <p:spPr>
          <a:xfrm>
            <a:off x="609480" y="3682080"/>
            <a:ext cx="1097244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3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99" name="PlaceHolder 1"/>
          <p:cNvSpPr>
            <a:spLocks noGrp="1"/>
          </p:cNvSpPr>
          <p:nvPr>
            <p:ph type="title"/>
          </p:nvPr>
        </p:nvSpPr>
        <p:spPr>
          <a:xfrm>
            <a:off x="609480" y="273600"/>
            <a:ext cx="10972440" cy="1144800"/>
          </a:xfrm>
          <a:prstGeom prst="rect">
            <a:avLst/>
          </a:prstGeom>
        </p:spPr>
        <p:txBody>
          <a:bodyPr lIns="0" rIns="0" tIns="0" bIns="0" anchor="ctr">
            <a:noAutofit/>
          </a:bodyPr>
          <a:p>
            <a:pPr algn="ctr"/>
            <a:endParaRPr b="0" lang="en-US" sz="4400" spc="-1" strike="noStrike">
              <a:latin typeface="Arial"/>
            </a:endParaRPr>
          </a:p>
        </p:txBody>
      </p:sp>
      <p:sp>
        <p:nvSpPr>
          <p:cNvPr id="100" name="PlaceHolder 2"/>
          <p:cNvSpPr>
            <a:spLocks noGrp="1"/>
          </p:cNvSpPr>
          <p:nvPr>
            <p:ph type="body"/>
          </p:nvPr>
        </p:nvSpPr>
        <p:spPr>
          <a:xfrm>
            <a:off x="609480" y="1604520"/>
            <a:ext cx="10972440" cy="1896840"/>
          </a:xfrm>
          <a:prstGeom prst="rect">
            <a:avLst/>
          </a:prstGeom>
        </p:spPr>
        <p:txBody>
          <a:bodyPr lIns="0" rIns="0" tIns="0" bIns="0">
            <a:normAutofit/>
          </a:bodyPr>
          <a:p>
            <a:endParaRPr b="0" lang="en-US" sz="3200" spc="-1" strike="noStrike">
              <a:latin typeface="Arial"/>
            </a:endParaRPr>
          </a:p>
        </p:txBody>
      </p:sp>
      <p:sp>
        <p:nvSpPr>
          <p:cNvPr id="101" name="PlaceHolder 3"/>
          <p:cNvSpPr>
            <a:spLocks noGrp="1"/>
          </p:cNvSpPr>
          <p:nvPr>
            <p:ph type="body"/>
          </p:nvPr>
        </p:nvSpPr>
        <p:spPr>
          <a:xfrm>
            <a:off x="609480" y="3682080"/>
            <a:ext cx="1097244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3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02" name="PlaceHolder 1"/>
          <p:cNvSpPr>
            <a:spLocks noGrp="1"/>
          </p:cNvSpPr>
          <p:nvPr>
            <p:ph type="title"/>
          </p:nvPr>
        </p:nvSpPr>
        <p:spPr>
          <a:xfrm>
            <a:off x="609480" y="273600"/>
            <a:ext cx="10972440" cy="1144800"/>
          </a:xfrm>
          <a:prstGeom prst="rect">
            <a:avLst/>
          </a:prstGeom>
        </p:spPr>
        <p:txBody>
          <a:bodyPr lIns="0" rIns="0" tIns="0" bIns="0" anchor="ctr">
            <a:noAutofit/>
          </a:bodyPr>
          <a:p>
            <a:pPr algn="ctr"/>
            <a:endParaRPr b="0" lang="en-US" sz="4400" spc="-1" strike="noStrike">
              <a:latin typeface="Arial"/>
            </a:endParaRPr>
          </a:p>
        </p:txBody>
      </p:sp>
      <p:sp>
        <p:nvSpPr>
          <p:cNvPr id="103" name="PlaceHolder 2"/>
          <p:cNvSpPr>
            <a:spLocks noGrp="1"/>
          </p:cNvSpPr>
          <p:nvPr>
            <p:ph type="body"/>
          </p:nvPr>
        </p:nvSpPr>
        <p:spPr>
          <a:xfrm>
            <a:off x="609480" y="1604520"/>
            <a:ext cx="5354280" cy="1896840"/>
          </a:xfrm>
          <a:prstGeom prst="rect">
            <a:avLst/>
          </a:prstGeom>
        </p:spPr>
        <p:txBody>
          <a:bodyPr lIns="0" rIns="0" tIns="0" bIns="0">
            <a:normAutofit/>
          </a:bodyPr>
          <a:p>
            <a:endParaRPr b="0" lang="en-US" sz="3200" spc="-1" strike="noStrike">
              <a:latin typeface="Arial"/>
            </a:endParaRPr>
          </a:p>
        </p:txBody>
      </p:sp>
      <p:sp>
        <p:nvSpPr>
          <p:cNvPr id="104" name="PlaceHolder 3"/>
          <p:cNvSpPr>
            <a:spLocks noGrp="1"/>
          </p:cNvSpPr>
          <p:nvPr>
            <p:ph type="body"/>
          </p:nvPr>
        </p:nvSpPr>
        <p:spPr>
          <a:xfrm>
            <a:off x="6231960" y="1604520"/>
            <a:ext cx="5354280" cy="1896840"/>
          </a:xfrm>
          <a:prstGeom prst="rect">
            <a:avLst/>
          </a:prstGeom>
        </p:spPr>
        <p:txBody>
          <a:bodyPr lIns="0" rIns="0" tIns="0" bIns="0">
            <a:normAutofit/>
          </a:bodyPr>
          <a:p>
            <a:endParaRPr b="0" lang="en-US" sz="3200" spc="-1" strike="noStrike">
              <a:latin typeface="Arial"/>
            </a:endParaRPr>
          </a:p>
        </p:txBody>
      </p:sp>
      <p:sp>
        <p:nvSpPr>
          <p:cNvPr id="105" name="PlaceHolder 4"/>
          <p:cNvSpPr>
            <a:spLocks noGrp="1"/>
          </p:cNvSpPr>
          <p:nvPr>
            <p:ph type="body"/>
          </p:nvPr>
        </p:nvSpPr>
        <p:spPr>
          <a:xfrm>
            <a:off x="609480" y="3682080"/>
            <a:ext cx="5354280" cy="1896840"/>
          </a:xfrm>
          <a:prstGeom prst="rect">
            <a:avLst/>
          </a:prstGeom>
        </p:spPr>
        <p:txBody>
          <a:bodyPr lIns="0" rIns="0" tIns="0" bIns="0">
            <a:normAutofit/>
          </a:bodyPr>
          <a:p>
            <a:endParaRPr b="0" lang="en-US" sz="3200" spc="-1" strike="noStrike">
              <a:latin typeface="Arial"/>
            </a:endParaRPr>
          </a:p>
        </p:txBody>
      </p:sp>
      <p:sp>
        <p:nvSpPr>
          <p:cNvPr id="106" name="PlaceHolder 5"/>
          <p:cNvSpPr>
            <a:spLocks noGrp="1"/>
          </p:cNvSpPr>
          <p:nvPr>
            <p:ph type="body"/>
          </p:nvPr>
        </p:nvSpPr>
        <p:spPr>
          <a:xfrm>
            <a:off x="6231960" y="3682080"/>
            <a:ext cx="535428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3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07" name="PlaceHolder 1"/>
          <p:cNvSpPr>
            <a:spLocks noGrp="1"/>
          </p:cNvSpPr>
          <p:nvPr>
            <p:ph type="title"/>
          </p:nvPr>
        </p:nvSpPr>
        <p:spPr>
          <a:xfrm>
            <a:off x="609480" y="273600"/>
            <a:ext cx="10972440" cy="1144800"/>
          </a:xfrm>
          <a:prstGeom prst="rect">
            <a:avLst/>
          </a:prstGeom>
        </p:spPr>
        <p:txBody>
          <a:bodyPr lIns="0" rIns="0" tIns="0" bIns="0" anchor="ctr">
            <a:noAutofit/>
          </a:bodyPr>
          <a:p>
            <a:pPr algn="ctr"/>
            <a:endParaRPr b="0" lang="en-US" sz="4400" spc="-1" strike="noStrike">
              <a:latin typeface="Arial"/>
            </a:endParaRPr>
          </a:p>
        </p:txBody>
      </p:sp>
      <p:sp>
        <p:nvSpPr>
          <p:cNvPr id="108" name="PlaceHolder 2"/>
          <p:cNvSpPr>
            <a:spLocks noGrp="1"/>
          </p:cNvSpPr>
          <p:nvPr>
            <p:ph type="body"/>
          </p:nvPr>
        </p:nvSpPr>
        <p:spPr>
          <a:xfrm>
            <a:off x="609480" y="1604520"/>
            <a:ext cx="3533040" cy="1896840"/>
          </a:xfrm>
          <a:prstGeom prst="rect">
            <a:avLst/>
          </a:prstGeom>
        </p:spPr>
        <p:txBody>
          <a:bodyPr lIns="0" rIns="0" tIns="0" bIns="0">
            <a:normAutofit/>
          </a:bodyPr>
          <a:p>
            <a:endParaRPr b="0" lang="en-US" sz="3200" spc="-1" strike="noStrike">
              <a:latin typeface="Arial"/>
            </a:endParaRPr>
          </a:p>
        </p:txBody>
      </p:sp>
      <p:sp>
        <p:nvSpPr>
          <p:cNvPr id="109" name="PlaceHolder 3"/>
          <p:cNvSpPr>
            <a:spLocks noGrp="1"/>
          </p:cNvSpPr>
          <p:nvPr>
            <p:ph type="body"/>
          </p:nvPr>
        </p:nvSpPr>
        <p:spPr>
          <a:xfrm>
            <a:off x="4319640" y="1604520"/>
            <a:ext cx="3533040" cy="1896840"/>
          </a:xfrm>
          <a:prstGeom prst="rect">
            <a:avLst/>
          </a:prstGeom>
        </p:spPr>
        <p:txBody>
          <a:bodyPr lIns="0" rIns="0" tIns="0" bIns="0">
            <a:normAutofit/>
          </a:bodyPr>
          <a:p>
            <a:endParaRPr b="0" lang="en-US" sz="3200" spc="-1" strike="noStrike">
              <a:latin typeface="Arial"/>
            </a:endParaRPr>
          </a:p>
        </p:txBody>
      </p:sp>
      <p:sp>
        <p:nvSpPr>
          <p:cNvPr id="110" name="PlaceHolder 4"/>
          <p:cNvSpPr>
            <a:spLocks noGrp="1"/>
          </p:cNvSpPr>
          <p:nvPr>
            <p:ph type="body"/>
          </p:nvPr>
        </p:nvSpPr>
        <p:spPr>
          <a:xfrm>
            <a:off x="8029800" y="1604520"/>
            <a:ext cx="3533040" cy="1896840"/>
          </a:xfrm>
          <a:prstGeom prst="rect">
            <a:avLst/>
          </a:prstGeom>
        </p:spPr>
        <p:txBody>
          <a:bodyPr lIns="0" rIns="0" tIns="0" bIns="0">
            <a:normAutofit/>
          </a:bodyPr>
          <a:p>
            <a:endParaRPr b="0" lang="en-US" sz="3200" spc="-1" strike="noStrike">
              <a:latin typeface="Arial"/>
            </a:endParaRPr>
          </a:p>
        </p:txBody>
      </p:sp>
      <p:sp>
        <p:nvSpPr>
          <p:cNvPr id="111" name="PlaceHolder 5"/>
          <p:cNvSpPr>
            <a:spLocks noGrp="1"/>
          </p:cNvSpPr>
          <p:nvPr>
            <p:ph type="body"/>
          </p:nvPr>
        </p:nvSpPr>
        <p:spPr>
          <a:xfrm>
            <a:off x="609480" y="3682080"/>
            <a:ext cx="3533040" cy="1896840"/>
          </a:xfrm>
          <a:prstGeom prst="rect">
            <a:avLst/>
          </a:prstGeom>
        </p:spPr>
        <p:txBody>
          <a:bodyPr lIns="0" rIns="0" tIns="0" bIns="0">
            <a:normAutofit/>
          </a:bodyPr>
          <a:p>
            <a:endParaRPr b="0" lang="en-US" sz="3200" spc="-1" strike="noStrike">
              <a:latin typeface="Arial"/>
            </a:endParaRPr>
          </a:p>
        </p:txBody>
      </p:sp>
      <p:sp>
        <p:nvSpPr>
          <p:cNvPr id="112" name="PlaceHolder 6"/>
          <p:cNvSpPr>
            <a:spLocks noGrp="1"/>
          </p:cNvSpPr>
          <p:nvPr>
            <p:ph type="body"/>
          </p:nvPr>
        </p:nvSpPr>
        <p:spPr>
          <a:xfrm>
            <a:off x="4319640" y="3682080"/>
            <a:ext cx="3533040" cy="1896840"/>
          </a:xfrm>
          <a:prstGeom prst="rect">
            <a:avLst/>
          </a:prstGeom>
        </p:spPr>
        <p:txBody>
          <a:bodyPr lIns="0" rIns="0" tIns="0" bIns="0">
            <a:normAutofit/>
          </a:bodyPr>
          <a:p>
            <a:endParaRPr b="0" lang="en-US" sz="3200" spc="-1" strike="noStrike">
              <a:latin typeface="Arial"/>
            </a:endParaRPr>
          </a:p>
        </p:txBody>
      </p:sp>
      <p:sp>
        <p:nvSpPr>
          <p:cNvPr id="113" name="PlaceHolder 7"/>
          <p:cNvSpPr>
            <a:spLocks noGrp="1"/>
          </p:cNvSpPr>
          <p:nvPr>
            <p:ph type="body"/>
          </p:nvPr>
        </p:nvSpPr>
        <p:spPr>
          <a:xfrm>
            <a:off x="8029800" y="3682080"/>
            <a:ext cx="353304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3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3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16" name="PlaceHolder 1"/>
          <p:cNvSpPr>
            <a:spLocks noGrp="1"/>
          </p:cNvSpPr>
          <p:nvPr>
            <p:ph type="title"/>
          </p:nvPr>
        </p:nvSpPr>
        <p:spPr>
          <a:xfrm>
            <a:off x="609480" y="273600"/>
            <a:ext cx="10972440" cy="1144800"/>
          </a:xfrm>
          <a:prstGeom prst="rect">
            <a:avLst/>
          </a:prstGeom>
        </p:spPr>
        <p:txBody>
          <a:bodyPr lIns="0" rIns="0" tIns="0" bIns="0" anchor="ctr">
            <a:noAutofit/>
          </a:bodyPr>
          <a:p>
            <a:pPr algn="ctr"/>
            <a:endParaRPr b="0" lang="en-US" sz="4400" spc="-1" strike="noStrike">
              <a:latin typeface="Arial"/>
            </a:endParaRPr>
          </a:p>
        </p:txBody>
      </p:sp>
      <p:sp>
        <p:nvSpPr>
          <p:cNvPr id="117" name="PlaceHolder 2"/>
          <p:cNvSpPr>
            <a:spLocks noGrp="1"/>
          </p:cNvSpPr>
          <p:nvPr>
            <p:ph type="subTitle"/>
          </p:nvPr>
        </p:nvSpPr>
        <p:spPr>
          <a:xfrm>
            <a:off x="609480" y="1604520"/>
            <a:ext cx="10972440" cy="3977280"/>
          </a:xfrm>
          <a:prstGeom prst="rect">
            <a:avLst/>
          </a:prstGeom>
        </p:spPr>
        <p:txBody>
          <a:bodyPr lIns="0" rIns="0" tIns="0" bIns="0" anchor="ctr">
            <a:noAutofit/>
          </a:bodyPr>
          <a:p>
            <a:pPr algn="ctr"/>
            <a:endParaRPr b="0" lang="en-US" sz="3200" spc="-1" strike="noStrike">
              <a:latin typeface="Arial"/>
            </a:endParaRPr>
          </a:p>
        </p:txBody>
      </p:sp>
    </p:spTree>
  </p:cSld>
</p:sldLayout>
</file>

<file path=ppt/slideLayouts/slideLayout3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18" name="PlaceHolder 1"/>
          <p:cNvSpPr>
            <a:spLocks noGrp="1"/>
          </p:cNvSpPr>
          <p:nvPr>
            <p:ph type="title"/>
          </p:nvPr>
        </p:nvSpPr>
        <p:spPr>
          <a:xfrm>
            <a:off x="609480" y="273600"/>
            <a:ext cx="10972440" cy="1144800"/>
          </a:xfrm>
          <a:prstGeom prst="rect">
            <a:avLst/>
          </a:prstGeom>
        </p:spPr>
        <p:txBody>
          <a:bodyPr lIns="0" rIns="0" tIns="0" bIns="0" anchor="ctr">
            <a:noAutofit/>
          </a:bodyPr>
          <a:p>
            <a:pPr algn="ctr"/>
            <a:endParaRPr b="0" lang="en-US" sz="4400" spc="-1" strike="noStrike">
              <a:latin typeface="Arial"/>
            </a:endParaRPr>
          </a:p>
        </p:txBody>
      </p:sp>
      <p:sp>
        <p:nvSpPr>
          <p:cNvPr id="119" name="PlaceHolder 2"/>
          <p:cNvSpPr>
            <a:spLocks noGrp="1"/>
          </p:cNvSpPr>
          <p:nvPr>
            <p:ph type="body"/>
          </p:nvPr>
        </p:nvSpPr>
        <p:spPr>
          <a:xfrm>
            <a:off x="609480" y="1604520"/>
            <a:ext cx="10972440" cy="3977280"/>
          </a:xfrm>
          <a:prstGeom prst="rect">
            <a:avLst/>
          </a:prstGeom>
        </p:spPr>
        <p:txBody>
          <a:bodyPr lIns="0" rIns="0" tIns="0" bIns="0">
            <a:normAutofit/>
          </a:bodyPr>
          <a:p>
            <a:endParaRPr b="0" lang="en-US" sz="3200" spc="-1" strike="noStrike">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609480" y="273600"/>
            <a:ext cx="10972440" cy="1144800"/>
          </a:xfrm>
          <a:prstGeom prst="rect">
            <a:avLst/>
          </a:prstGeom>
        </p:spPr>
        <p:txBody>
          <a:bodyPr lIns="0" rIns="0" tIns="0" bIns="0" anchor="ctr">
            <a:noAutofit/>
          </a:bodyPr>
          <a:p>
            <a:pPr algn="ctr"/>
            <a:endParaRPr b="0" lang="en-US" sz="4400" spc="-1" strike="noStrike">
              <a:latin typeface="Arial"/>
            </a:endParaRPr>
          </a:p>
        </p:txBody>
      </p:sp>
      <p:sp>
        <p:nvSpPr>
          <p:cNvPr id="7" name="PlaceHolder 2"/>
          <p:cNvSpPr>
            <a:spLocks noGrp="1"/>
          </p:cNvSpPr>
          <p:nvPr>
            <p:ph type="body"/>
          </p:nvPr>
        </p:nvSpPr>
        <p:spPr>
          <a:xfrm>
            <a:off x="609480" y="1604520"/>
            <a:ext cx="5354280" cy="3977280"/>
          </a:xfrm>
          <a:prstGeom prst="rect">
            <a:avLst/>
          </a:prstGeom>
        </p:spPr>
        <p:txBody>
          <a:bodyPr lIns="0" rIns="0" tIns="0" bIns="0">
            <a:normAutofit/>
          </a:bodyPr>
          <a:p>
            <a:endParaRPr b="0" lang="en-US" sz="3200" spc="-1" strike="noStrike">
              <a:latin typeface="Arial"/>
            </a:endParaRPr>
          </a:p>
        </p:txBody>
      </p:sp>
      <p:sp>
        <p:nvSpPr>
          <p:cNvPr id="8" name="PlaceHolder 3"/>
          <p:cNvSpPr>
            <a:spLocks noGrp="1"/>
          </p:cNvSpPr>
          <p:nvPr>
            <p:ph type="body"/>
          </p:nvPr>
        </p:nvSpPr>
        <p:spPr>
          <a:xfrm>
            <a:off x="6231960" y="1604520"/>
            <a:ext cx="5354280" cy="3977280"/>
          </a:xfrm>
          <a:prstGeom prst="rect">
            <a:avLst/>
          </a:prstGeom>
        </p:spPr>
        <p:txBody>
          <a:bodyPr lIns="0" rIns="0" tIns="0" bIns="0">
            <a:normAutofit/>
          </a:bodyPr>
          <a:p>
            <a:endParaRPr b="0" lang="en-US" sz="3200" spc="-1" strike="noStrike">
              <a:latin typeface="Arial"/>
            </a:endParaRPr>
          </a:p>
        </p:txBody>
      </p:sp>
    </p:spTree>
  </p:cSld>
</p:sldLayout>
</file>

<file path=ppt/slideLayouts/slideLayout4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20" name="PlaceHolder 1"/>
          <p:cNvSpPr>
            <a:spLocks noGrp="1"/>
          </p:cNvSpPr>
          <p:nvPr>
            <p:ph type="title"/>
          </p:nvPr>
        </p:nvSpPr>
        <p:spPr>
          <a:xfrm>
            <a:off x="609480" y="273600"/>
            <a:ext cx="10972440" cy="1144800"/>
          </a:xfrm>
          <a:prstGeom prst="rect">
            <a:avLst/>
          </a:prstGeom>
        </p:spPr>
        <p:txBody>
          <a:bodyPr lIns="0" rIns="0" tIns="0" bIns="0" anchor="ctr">
            <a:noAutofit/>
          </a:bodyPr>
          <a:p>
            <a:pPr algn="ctr"/>
            <a:endParaRPr b="0" lang="en-US" sz="4400" spc="-1" strike="noStrike">
              <a:latin typeface="Arial"/>
            </a:endParaRPr>
          </a:p>
        </p:txBody>
      </p:sp>
      <p:sp>
        <p:nvSpPr>
          <p:cNvPr id="121" name="PlaceHolder 2"/>
          <p:cNvSpPr>
            <a:spLocks noGrp="1"/>
          </p:cNvSpPr>
          <p:nvPr>
            <p:ph type="body"/>
          </p:nvPr>
        </p:nvSpPr>
        <p:spPr>
          <a:xfrm>
            <a:off x="609480" y="1604520"/>
            <a:ext cx="5354280" cy="3977280"/>
          </a:xfrm>
          <a:prstGeom prst="rect">
            <a:avLst/>
          </a:prstGeom>
        </p:spPr>
        <p:txBody>
          <a:bodyPr lIns="0" rIns="0" tIns="0" bIns="0">
            <a:normAutofit/>
          </a:bodyPr>
          <a:p>
            <a:endParaRPr b="0" lang="en-US" sz="3200" spc="-1" strike="noStrike">
              <a:latin typeface="Arial"/>
            </a:endParaRPr>
          </a:p>
        </p:txBody>
      </p:sp>
      <p:sp>
        <p:nvSpPr>
          <p:cNvPr id="122" name="PlaceHolder 3"/>
          <p:cNvSpPr>
            <a:spLocks noGrp="1"/>
          </p:cNvSpPr>
          <p:nvPr>
            <p:ph type="body"/>
          </p:nvPr>
        </p:nvSpPr>
        <p:spPr>
          <a:xfrm>
            <a:off x="6231960" y="1604520"/>
            <a:ext cx="5354280" cy="3977280"/>
          </a:xfrm>
          <a:prstGeom prst="rect">
            <a:avLst/>
          </a:prstGeom>
        </p:spPr>
        <p:txBody>
          <a:bodyPr lIns="0" rIns="0" tIns="0" bIns="0">
            <a:normAutofit/>
          </a:bodyPr>
          <a:p>
            <a:endParaRPr b="0" lang="en-US" sz="3200" spc="-1" strike="noStrike">
              <a:latin typeface="Arial"/>
            </a:endParaRPr>
          </a:p>
        </p:txBody>
      </p:sp>
    </p:spTree>
  </p:cSld>
</p:sldLayout>
</file>

<file path=ppt/slideLayouts/slideLayout4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23" name="PlaceHolder 1"/>
          <p:cNvSpPr>
            <a:spLocks noGrp="1"/>
          </p:cNvSpPr>
          <p:nvPr>
            <p:ph type="title"/>
          </p:nvPr>
        </p:nvSpPr>
        <p:spPr>
          <a:xfrm>
            <a:off x="609480" y="273600"/>
            <a:ext cx="10972440" cy="1144800"/>
          </a:xfrm>
          <a:prstGeom prst="rect">
            <a:avLst/>
          </a:prstGeom>
        </p:spPr>
        <p:txBody>
          <a:bodyPr lIns="0" rIns="0" tIns="0" bIns="0" anchor="ctr">
            <a:noAutofit/>
          </a:bodyPr>
          <a:p>
            <a:pPr algn="ctr"/>
            <a:endParaRPr b="0" lang="en-US" sz="4400" spc="-1" strike="noStrike">
              <a:latin typeface="Arial"/>
            </a:endParaRPr>
          </a:p>
        </p:txBody>
      </p:sp>
    </p:spTree>
  </p:cSld>
</p:sldLayout>
</file>

<file path=ppt/slideLayouts/slideLayout4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24" name="PlaceHolder 1"/>
          <p:cNvSpPr>
            <a:spLocks noGrp="1"/>
          </p:cNvSpPr>
          <p:nvPr>
            <p:ph type="subTitle"/>
          </p:nvPr>
        </p:nvSpPr>
        <p:spPr>
          <a:xfrm>
            <a:off x="609480" y="273600"/>
            <a:ext cx="10972440" cy="5307840"/>
          </a:xfrm>
          <a:prstGeom prst="rect">
            <a:avLst/>
          </a:prstGeom>
        </p:spPr>
        <p:txBody>
          <a:bodyPr lIns="0" rIns="0" tIns="0" bIns="0" anchor="ctr">
            <a:noAutofit/>
          </a:bodyPr>
          <a:p>
            <a:pPr algn="ctr"/>
            <a:endParaRPr b="0" lang="en-US" sz="3200" spc="-1" strike="noStrike">
              <a:latin typeface="Arial"/>
            </a:endParaRPr>
          </a:p>
        </p:txBody>
      </p:sp>
    </p:spTree>
  </p:cSld>
</p:sldLayout>
</file>

<file path=ppt/slideLayouts/slideLayout4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25" name="PlaceHolder 1"/>
          <p:cNvSpPr>
            <a:spLocks noGrp="1"/>
          </p:cNvSpPr>
          <p:nvPr>
            <p:ph type="title"/>
          </p:nvPr>
        </p:nvSpPr>
        <p:spPr>
          <a:xfrm>
            <a:off x="609480" y="273600"/>
            <a:ext cx="10972440" cy="1144800"/>
          </a:xfrm>
          <a:prstGeom prst="rect">
            <a:avLst/>
          </a:prstGeom>
        </p:spPr>
        <p:txBody>
          <a:bodyPr lIns="0" rIns="0" tIns="0" bIns="0" anchor="ctr">
            <a:noAutofit/>
          </a:bodyPr>
          <a:p>
            <a:pPr algn="ctr"/>
            <a:endParaRPr b="0" lang="en-US" sz="4400" spc="-1" strike="noStrike">
              <a:latin typeface="Arial"/>
            </a:endParaRPr>
          </a:p>
        </p:txBody>
      </p:sp>
      <p:sp>
        <p:nvSpPr>
          <p:cNvPr id="126" name="PlaceHolder 2"/>
          <p:cNvSpPr>
            <a:spLocks noGrp="1"/>
          </p:cNvSpPr>
          <p:nvPr>
            <p:ph type="body"/>
          </p:nvPr>
        </p:nvSpPr>
        <p:spPr>
          <a:xfrm>
            <a:off x="609480" y="1604520"/>
            <a:ext cx="5354280" cy="1896840"/>
          </a:xfrm>
          <a:prstGeom prst="rect">
            <a:avLst/>
          </a:prstGeom>
        </p:spPr>
        <p:txBody>
          <a:bodyPr lIns="0" rIns="0" tIns="0" bIns="0">
            <a:normAutofit/>
          </a:bodyPr>
          <a:p>
            <a:endParaRPr b="0" lang="en-US" sz="3200" spc="-1" strike="noStrike">
              <a:latin typeface="Arial"/>
            </a:endParaRPr>
          </a:p>
        </p:txBody>
      </p:sp>
      <p:sp>
        <p:nvSpPr>
          <p:cNvPr id="127" name="PlaceHolder 3"/>
          <p:cNvSpPr>
            <a:spLocks noGrp="1"/>
          </p:cNvSpPr>
          <p:nvPr>
            <p:ph type="body"/>
          </p:nvPr>
        </p:nvSpPr>
        <p:spPr>
          <a:xfrm>
            <a:off x="6231960" y="1604520"/>
            <a:ext cx="5354280" cy="3977280"/>
          </a:xfrm>
          <a:prstGeom prst="rect">
            <a:avLst/>
          </a:prstGeom>
        </p:spPr>
        <p:txBody>
          <a:bodyPr lIns="0" rIns="0" tIns="0" bIns="0">
            <a:normAutofit/>
          </a:bodyPr>
          <a:p>
            <a:endParaRPr b="0" lang="en-US" sz="3200" spc="-1" strike="noStrike">
              <a:latin typeface="Arial"/>
            </a:endParaRPr>
          </a:p>
        </p:txBody>
      </p:sp>
      <p:sp>
        <p:nvSpPr>
          <p:cNvPr id="128" name="PlaceHolder 4"/>
          <p:cNvSpPr>
            <a:spLocks noGrp="1"/>
          </p:cNvSpPr>
          <p:nvPr>
            <p:ph type="body"/>
          </p:nvPr>
        </p:nvSpPr>
        <p:spPr>
          <a:xfrm>
            <a:off x="609480" y="3682080"/>
            <a:ext cx="535428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4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29" name="PlaceHolder 1"/>
          <p:cNvSpPr>
            <a:spLocks noGrp="1"/>
          </p:cNvSpPr>
          <p:nvPr>
            <p:ph type="title"/>
          </p:nvPr>
        </p:nvSpPr>
        <p:spPr>
          <a:xfrm>
            <a:off x="609480" y="273600"/>
            <a:ext cx="10972440" cy="1144800"/>
          </a:xfrm>
          <a:prstGeom prst="rect">
            <a:avLst/>
          </a:prstGeom>
        </p:spPr>
        <p:txBody>
          <a:bodyPr lIns="0" rIns="0" tIns="0" bIns="0" anchor="ctr">
            <a:noAutofit/>
          </a:bodyPr>
          <a:p>
            <a:pPr algn="ctr"/>
            <a:endParaRPr b="0" lang="en-US" sz="4400" spc="-1" strike="noStrike">
              <a:latin typeface="Arial"/>
            </a:endParaRPr>
          </a:p>
        </p:txBody>
      </p:sp>
      <p:sp>
        <p:nvSpPr>
          <p:cNvPr id="130" name="PlaceHolder 2"/>
          <p:cNvSpPr>
            <a:spLocks noGrp="1"/>
          </p:cNvSpPr>
          <p:nvPr>
            <p:ph type="body"/>
          </p:nvPr>
        </p:nvSpPr>
        <p:spPr>
          <a:xfrm>
            <a:off x="609480" y="1604520"/>
            <a:ext cx="5354280" cy="3977280"/>
          </a:xfrm>
          <a:prstGeom prst="rect">
            <a:avLst/>
          </a:prstGeom>
        </p:spPr>
        <p:txBody>
          <a:bodyPr lIns="0" rIns="0" tIns="0" bIns="0">
            <a:normAutofit/>
          </a:bodyPr>
          <a:p>
            <a:endParaRPr b="0" lang="en-US" sz="3200" spc="-1" strike="noStrike">
              <a:latin typeface="Arial"/>
            </a:endParaRPr>
          </a:p>
        </p:txBody>
      </p:sp>
      <p:sp>
        <p:nvSpPr>
          <p:cNvPr id="131" name="PlaceHolder 3"/>
          <p:cNvSpPr>
            <a:spLocks noGrp="1"/>
          </p:cNvSpPr>
          <p:nvPr>
            <p:ph type="body"/>
          </p:nvPr>
        </p:nvSpPr>
        <p:spPr>
          <a:xfrm>
            <a:off x="6231960" y="1604520"/>
            <a:ext cx="5354280" cy="1896840"/>
          </a:xfrm>
          <a:prstGeom prst="rect">
            <a:avLst/>
          </a:prstGeom>
        </p:spPr>
        <p:txBody>
          <a:bodyPr lIns="0" rIns="0" tIns="0" bIns="0">
            <a:normAutofit/>
          </a:bodyPr>
          <a:p>
            <a:endParaRPr b="0" lang="en-US" sz="3200" spc="-1" strike="noStrike">
              <a:latin typeface="Arial"/>
            </a:endParaRPr>
          </a:p>
        </p:txBody>
      </p:sp>
      <p:sp>
        <p:nvSpPr>
          <p:cNvPr id="132" name="PlaceHolder 4"/>
          <p:cNvSpPr>
            <a:spLocks noGrp="1"/>
          </p:cNvSpPr>
          <p:nvPr>
            <p:ph type="body"/>
          </p:nvPr>
        </p:nvSpPr>
        <p:spPr>
          <a:xfrm>
            <a:off x="6231960" y="3682080"/>
            <a:ext cx="535428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4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33" name="PlaceHolder 1"/>
          <p:cNvSpPr>
            <a:spLocks noGrp="1"/>
          </p:cNvSpPr>
          <p:nvPr>
            <p:ph type="title"/>
          </p:nvPr>
        </p:nvSpPr>
        <p:spPr>
          <a:xfrm>
            <a:off x="609480" y="273600"/>
            <a:ext cx="10972440" cy="1144800"/>
          </a:xfrm>
          <a:prstGeom prst="rect">
            <a:avLst/>
          </a:prstGeom>
        </p:spPr>
        <p:txBody>
          <a:bodyPr lIns="0" rIns="0" tIns="0" bIns="0" anchor="ctr">
            <a:noAutofit/>
          </a:bodyPr>
          <a:p>
            <a:pPr algn="ctr"/>
            <a:endParaRPr b="0" lang="en-US" sz="4400" spc="-1" strike="noStrike">
              <a:latin typeface="Arial"/>
            </a:endParaRPr>
          </a:p>
        </p:txBody>
      </p:sp>
      <p:sp>
        <p:nvSpPr>
          <p:cNvPr id="134" name="PlaceHolder 2"/>
          <p:cNvSpPr>
            <a:spLocks noGrp="1"/>
          </p:cNvSpPr>
          <p:nvPr>
            <p:ph type="body"/>
          </p:nvPr>
        </p:nvSpPr>
        <p:spPr>
          <a:xfrm>
            <a:off x="609480" y="1604520"/>
            <a:ext cx="5354280" cy="1896840"/>
          </a:xfrm>
          <a:prstGeom prst="rect">
            <a:avLst/>
          </a:prstGeom>
        </p:spPr>
        <p:txBody>
          <a:bodyPr lIns="0" rIns="0" tIns="0" bIns="0">
            <a:normAutofit/>
          </a:bodyPr>
          <a:p>
            <a:endParaRPr b="0" lang="en-US" sz="3200" spc="-1" strike="noStrike">
              <a:latin typeface="Arial"/>
            </a:endParaRPr>
          </a:p>
        </p:txBody>
      </p:sp>
      <p:sp>
        <p:nvSpPr>
          <p:cNvPr id="135" name="PlaceHolder 3"/>
          <p:cNvSpPr>
            <a:spLocks noGrp="1"/>
          </p:cNvSpPr>
          <p:nvPr>
            <p:ph type="body"/>
          </p:nvPr>
        </p:nvSpPr>
        <p:spPr>
          <a:xfrm>
            <a:off x="6231960" y="1604520"/>
            <a:ext cx="5354280" cy="1896840"/>
          </a:xfrm>
          <a:prstGeom prst="rect">
            <a:avLst/>
          </a:prstGeom>
        </p:spPr>
        <p:txBody>
          <a:bodyPr lIns="0" rIns="0" tIns="0" bIns="0">
            <a:normAutofit/>
          </a:bodyPr>
          <a:p>
            <a:endParaRPr b="0" lang="en-US" sz="3200" spc="-1" strike="noStrike">
              <a:latin typeface="Arial"/>
            </a:endParaRPr>
          </a:p>
        </p:txBody>
      </p:sp>
      <p:sp>
        <p:nvSpPr>
          <p:cNvPr id="136" name="PlaceHolder 4"/>
          <p:cNvSpPr>
            <a:spLocks noGrp="1"/>
          </p:cNvSpPr>
          <p:nvPr>
            <p:ph type="body"/>
          </p:nvPr>
        </p:nvSpPr>
        <p:spPr>
          <a:xfrm>
            <a:off x="609480" y="3682080"/>
            <a:ext cx="1097244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4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37" name="PlaceHolder 1"/>
          <p:cNvSpPr>
            <a:spLocks noGrp="1"/>
          </p:cNvSpPr>
          <p:nvPr>
            <p:ph type="title"/>
          </p:nvPr>
        </p:nvSpPr>
        <p:spPr>
          <a:xfrm>
            <a:off x="609480" y="273600"/>
            <a:ext cx="10972440" cy="1144800"/>
          </a:xfrm>
          <a:prstGeom prst="rect">
            <a:avLst/>
          </a:prstGeom>
        </p:spPr>
        <p:txBody>
          <a:bodyPr lIns="0" rIns="0" tIns="0" bIns="0" anchor="ctr">
            <a:noAutofit/>
          </a:bodyPr>
          <a:p>
            <a:pPr algn="ctr"/>
            <a:endParaRPr b="0" lang="en-US" sz="4400" spc="-1" strike="noStrike">
              <a:latin typeface="Arial"/>
            </a:endParaRPr>
          </a:p>
        </p:txBody>
      </p:sp>
      <p:sp>
        <p:nvSpPr>
          <p:cNvPr id="138" name="PlaceHolder 2"/>
          <p:cNvSpPr>
            <a:spLocks noGrp="1"/>
          </p:cNvSpPr>
          <p:nvPr>
            <p:ph type="body"/>
          </p:nvPr>
        </p:nvSpPr>
        <p:spPr>
          <a:xfrm>
            <a:off x="609480" y="1604520"/>
            <a:ext cx="10972440" cy="1896840"/>
          </a:xfrm>
          <a:prstGeom prst="rect">
            <a:avLst/>
          </a:prstGeom>
        </p:spPr>
        <p:txBody>
          <a:bodyPr lIns="0" rIns="0" tIns="0" bIns="0">
            <a:normAutofit/>
          </a:bodyPr>
          <a:p>
            <a:endParaRPr b="0" lang="en-US" sz="3200" spc="-1" strike="noStrike">
              <a:latin typeface="Arial"/>
            </a:endParaRPr>
          </a:p>
        </p:txBody>
      </p:sp>
      <p:sp>
        <p:nvSpPr>
          <p:cNvPr id="139" name="PlaceHolder 3"/>
          <p:cNvSpPr>
            <a:spLocks noGrp="1"/>
          </p:cNvSpPr>
          <p:nvPr>
            <p:ph type="body"/>
          </p:nvPr>
        </p:nvSpPr>
        <p:spPr>
          <a:xfrm>
            <a:off x="609480" y="3682080"/>
            <a:ext cx="1097244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4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40" name="PlaceHolder 1"/>
          <p:cNvSpPr>
            <a:spLocks noGrp="1"/>
          </p:cNvSpPr>
          <p:nvPr>
            <p:ph type="title"/>
          </p:nvPr>
        </p:nvSpPr>
        <p:spPr>
          <a:xfrm>
            <a:off x="609480" y="273600"/>
            <a:ext cx="10972440" cy="1144800"/>
          </a:xfrm>
          <a:prstGeom prst="rect">
            <a:avLst/>
          </a:prstGeom>
        </p:spPr>
        <p:txBody>
          <a:bodyPr lIns="0" rIns="0" tIns="0" bIns="0" anchor="ctr">
            <a:noAutofit/>
          </a:bodyPr>
          <a:p>
            <a:pPr algn="ctr"/>
            <a:endParaRPr b="0" lang="en-US" sz="4400" spc="-1" strike="noStrike">
              <a:latin typeface="Arial"/>
            </a:endParaRPr>
          </a:p>
        </p:txBody>
      </p:sp>
      <p:sp>
        <p:nvSpPr>
          <p:cNvPr id="141" name="PlaceHolder 2"/>
          <p:cNvSpPr>
            <a:spLocks noGrp="1"/>
          </p:cNvSpPr>
          <p:nvPr>
            <p:ph type="body"/>
          </p:nvPr>
        </p:nvSpPr>
        <p:spPr>
          <a:xfrm>
            <a:off x="609480" y="1604520"/>
            <a:ext cx="5354280" cy="1896840"/>
          </a:xfrm>
          <a:prstGeom prst="rect">
            <a:avLst/>
          </a:prstGeom>
        </p:spPr>
        <p:txBody>
          <a:bodyPr lIns="0" rIns="0" tIns="0" bIns="0">
            <a:normAutofit/>
          </a:bodyPr>
          <a:p>
            <a:endParaRPr b="0" lang="en-US" sz="3200" spc="-1" strike="noStrike">
              <a:latin typeface="Arial"/>
            </a:endParaRPr>
          </a:p>
        </p:txBody>
      </p:sp>
      <p:sp>
        <p:nvSpPr>
          <p:cNvPr id="142" name="PlaceHolder 3"/>
          <p:cNvSpPr>
            <a:spLocks noGrp="1"/>
          </p:cNvSpPr>
          <p:nvPr>
            <p:ph type="body"/>
          </p:nvPr>
        </p:nvSpPr>
        <p:spPr>
          <a:xfrm>
            <a:off x="6231960" y="1604520"/>
            <a:ext cx="5354280" cy="1896840"/>
          </a:xfrm>
          <a:prstGeom prst="rect">
            <a:avLst/>
          </a:prstGeom>
        </p:spPr>
        <p:txBody>
          <a:bodyPr lIns="0" rIns="0" tIns="0" bIns="0">
            <a:normAutofit/>
          </a:bodyPr>
          <a:p>
            <a:endParaRPr b="0" lang="en-US" sz="3200" spc="-1" strike="noStrike">
              <a:latin typeface="Arial"/>
            </a:endParaRPr>
          </a:p>
        </p:txBody>
      </p:sp>
      <p:sp>
        <p:nvSpPr>
          <p:cNvPr id="143" name="PlaceHolder 4"/>
          <p:cNvSpPr>
            <a:spLocks noGrp="1"/>
          </p:cNvSpPr>
          <p:nvPr>
            <p:ph type="body"/>
          </p:nvPr>
        </p:nvSpPr>
        <p:spPr>
          <a:xfrm>
            <a:off x="609480" y="3682080"/>
            <a:ext cx="5354280" cy="1896840"/>
          </a:xfrm>
          <a:prstGeom prst="rect">
            <a:avLst/>
          </a:prstGeom>
        </p:spPr>
        <p:txBody>
          <a:bodyPr lIns="0" rIns="0" tIns="0" bIns="0">
            <a:normAutofit/>
          </a:bodyPr>
          <a:p>
            <a:endParaRPr b="0" lang="en-US" sz="3200" spc="-1" strike="noStrike">
              <a:latin typeface="Arial"/>
            </a:endParaRPr>
          </a:p>
        </p:txBody>
      </p:sp>
      <p:sp>
        <p:nvSpPr>
          <p:cNvPr id="144" name="PlaceHolder 5"/>
          <p:cNvSpPr>
            <a:spLocks noGrp="1"/>
          </p:cNvSpPr>
          <p:nvPr>
            <p:ph type="body"/>
          </p:nvPr>
        </p:nvSpPr>
        <p:spPr>
          <a:xfrm>
            <a:off x="6231960" y="3682080"/>
            <a:ext cx="535428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4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45" name="PlaceHolder 1"/>
          <p:cNvSpPr>
            <a:spLocks noGrp="1"/>
          </p:cNvSpPr>
          <p:nvPr>
            <p:ph type="title"/>
          </p:nvPr>
        </p:nvSpPr>
        <p:spPr>
          <a:xfrm>
            <a:off x="609480" y="273600"/>
            <a:ext cx="10972440" cy="1144800"/>
          </a:xfrm>
          <a:prstGeom prst="rect">
            <a:avLst/>
          </a:prstGeom>
        </p:spPr>
        <p:txBody>
          <a:bodyPr lIns="0" rIns="0" tIns="0" bIns="0" anchor="ctr">
            <a:noAutofit/>
          </a:bodyPr>
          <a:p>
            <a:pPr algn="ctr"/>
            <a:endParaRPr b="0" lang="en-US" sz="4400" spc="-1" strike="noStrike">
              <a:latin typeface="Arial"/>
            </a:endParaRPr>
          </a:p>
        </p:txBody>
      </p:sp>
      <p:sp>
        <p:nvSpPr>
          <p:cNvPr id="146" name="PlaceHolder 2"/>
          <p:cNvSpPr>
            <a:spLocks noGrp="1"/>
          </p:cNvSpPr>
          <p:nvPr>
            <p:ph type="body"/>
          </p:nvPr>
        </p:nvSpPr>
        <p:spPr>
          <a:xfrm>
            <a:off x="609480" y="1604520"/>
            <a:ext cx="3533040" cy="1896840"/>
          </a:xfrm>
          <a:prstGeom prst="rect">
            <a:avLst/>
          </a:prstGeom>
        </p:spPr>
        <p:txBody>
          <a:bodyPr lIns="0" rIns="0" tIns="0" bIns="0">
            <a:normAutofit/>
          </a:bodyPr>
          <a:p>
            <a:endParaRPr b="0" lang="en-US" sz="3200" spc="-1" strike="noStrike">
              <a:latin typeface="Arial"/>
            </a:endParaRPr>
          </a:p>
        </p:txBody>
      </p:sp>
      <p:sp>
        <p:nvSpPr>
          <p:cNvPr id="147" name="PlaceHolder 3"/>
          <p:cNvSpPr>
            <a:spLocks noGrp="1"/>
          </p:cNvSpPr>
          <p:nvPr>
            <p:ph type="body"/>
          </p:nvPr>
        </p:nvSpPr>
        <p:spPr>
          <a:xfrm>
            <a:off x="4319640" y="1604520"/>
            <a:ext cx="3533040" cy="1896840"/>
          </a:xfrm>
          <a:prstGeom prst="rect">
            <a:avLst/>
          </a:prstGeom>
        </p:spPr>
        <p:txBody>
          <a:bodyPr lIns="0" rIns="0" tIns="0" bIns="0">
            <a:normAutofit/>
          </a:bodyPr>
          <a:p>
            <a:endParaRPr b="0" lang="en-US" sz="3200" spc="-1" strike="noStrike">
              <a:latin typeface="Arial"/>
            </a:endParaRPr>
          </a:p>
        </p:txBody>
      </p:sp>
      <p:sp>
        <p:nvSpPr>
          <p:cNvPr id="148" name="PlaceHolder 4"/>
          <p:cNvSpPr>
            <a:spLocks noGrp="1"/>
          </p:cNvSpPr>
          <p:nvPr>
            <p:ph type="body"/>
          </p:nvPr>
        </p:nvSpPr>
        <p:spPr>
          <a:xfrm>
            <a:off x="8029800" y="1604520"/>
            <a:ext cx="3533040" cy="1896840"/>
          </a:xfrm>
          <a:prstGeom prst="rect">
            <a:avLst/>
          </a:prstGeom>
        </p:spPr>
        <p:txBody>
          <a:bodyPr lIns="0" rIns="0" tIns="0" bIns="0">
            <a:normAutofit/>
          </a:bodyPr>
          <a:p>
            <a:endParaRPr b="0" lang="en-US" sz="3200" spc="-1" strike="noStrike">
              <a:latin typeface="Arial"/>
            </a:endParaRPr>
          </a:p>
        </p:txBody>
      </p:sp>
      <p:sp>
        <p:nvSpPr>
          <p:cNvPr id="149" name="PlaceHolder 5"/>
          <p:cNvSpPr>
            <a:spLocks noGrp="1"/>
          </p:cNvSpPr>
          <p:nvPr>
            <p:ph type="body"/>
          </p:nvPr>
        </p:nvSpPr>
        <p:spPr>
          <a:xfrm>
            <a:off x="609480" y="3682080"/>
            <a:ext cx="3533040" cy="1896840"/>
          </a:xfrm>
          <a:prstGeom prst="rect">
            <a:avLst/>
          </a:prstGeom>
        </p:spPr>
        <p:txBody>
          <a:bodyPr lIns="0" rIns="0" tIns="0" bIns="0">
            <a:normAutofit/>
          </a:bodyPr>
          <a:p>
            <a:endParaRPr b="0" lang="en-US" sz="3200" spc="-1" strike="noStrike">
              <a:latin typeface="Arial"/>
            </a:endParaRPr>
          </a:p>
        </p:txBody>
      </p:sp>
      <p:sp>
        <p:nvSpPr>
          <p:cNvPr id="150" name="PlaceHolder 6"/>
          <p:cNvSpPr>
            <a:spLocks noGrp="1"/>
          </p:cNvSpPr>
          <p:nvPr>
            <p:ph type="body"/>
          </p:nvPr>
        </p:nvSpPr>
        <p:spPr>
          <a:xfrm>
            <a:off x="4319640" y="3682080"/>
            <a:ext cx="3533040" cy="1896840"/>
          </a:xfrm>
          <a:prstGeom prst="rect">
            <a:avLst/>
          </a:prstGeom>
        </p:spPr>
        <p:txBody>
          <a:bodyPr lIns="0" rIns="0" tIns="0" bIns="0">
            <a:normAutofit/>
          </a:bodyPr>
          <a:p>
            <a:endParaRPr b="0" lang="en-US" sz="3200" spc="-1" strike="noStrike">
              <a:latin typeface="Arial"/>
            </a:endParaRPr>
          </a:p>
        </p:txBody>
      </p:sp>
      <p:sp>
        <p:nvSpPr>
          <p:cNvPr id="151" name="PlaceHolder 7"/>
          <p:cNvSpPr>
            <a:spLocks noGrp="1"/>
          </p:cNvSpPr>
          <p:nvPr>
            <p:ph type="body"/>
          </p:nvPr>
        </p:nvSpPr>
        <p:spPr>
          <a:xfrm>
            <a:off x="8029800" y="3682080"/>
            <a:ext cx="353304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4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9" name="PlaceHolder 1"/>
          <p:cNvSpPr>
            <a:spLocks noGrp="1"/>
          </p:cNvSpPr>
          <p:nvPr>
            <p:ph type="title"/>
          </p:nvPr>
        </p:nvSpPr>
        <p:spPr>
          <a:xfrm>
            <a:off x="609480" y="273600"/>
            <a:ext cx="10972440" cy="1144800"/>
          </a:xfrm>
          <a:prstGeom prst="rect">
            <a:avLst/>
          </a:prstGeom>
        </p:spPr>
        <p:txBody>
          <a:bodyPr lIns="0" rIns="0" tIns="0" bIns="0" anchor="ctr">
            <a:noAutofit/>
          </a:bodyPr>
          <a:p>
            <a:pPr algn="ctr"/>
            <a:endParaRPr b="0" lang="en-US" sz="4400" spc="-1" strike="noStrike">
              <a:latin typeface="Arial"/>
            </a:endParaRPr>
          </a:p>
        </p:txBody>
      </p:sp>
    </p:spTree>
  </p:cSld>
</p:sldLayout>
</file>

<file path=ppt/slideLayouts/slideLayout5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54" name="PlaceHolder 1"/>
          <p:cNvSpPr>
            <a:spLocks noGrp="1"/>
          </p:cNvSpPr>
          <p:nvPr>
            <p:ph type="title"/>
          </p:nvPr>
        </p:nvSpPr>
        <p:spPr>
          <a:xfrm>
            <a:off x="609480" y="273600"/>
            <a:ext cx="10972440" cy="1144800"/>
          </a:xfrm>
          <a:prstGeom prst="rect">
            <a:avLst/>
          </a:prstGeom>
        </p:spPr>
        <p:txBody>
          <a:bodyPr lIns="0" rIns="0" tIns="0" bIns="0" anchor="ctr">
            <a:noAutofit/>
          </a:bodyPr>
          <a:p>
            <a:pPr algn="ctr"/>
            <a:endParaRPr b="0" lang="en-US" sz="4400" spc="-1" strike="noStrike">
              <a:latin typeface="Arial"/>
            </a:endParaRPr>
          </a:p>
        </p:txBody>
      </p:sp>
      <p:sp>
        <p:nvSpPr>
          <p:cNvPr id="155" name="PlaceHolder 2"/>
          <p:cNvSpPr>
            <a:spLocks noGrp="1"/>
          </p:cNvSpPr>
          <p:nvPr>
            <p:ph type="subTitle"/>
          </p:nvPr>
        </p:nvSpPr>
        <p:spPr>
          <a:xfrm>
            <a:off x="609480" y="1604520"/>
            <a:ext cx="10972440" cy="3977280"/>
          </a:xfrm>
          <a:prstGeom prst="rect">
            <a:avLst/>
          </a:prstGeom>
        </p:spPr>
        <p:txBody>
          <a:bodyPr lIns="0" rIns="0" tIns="0" bIns="0" anchor="ctr">
            <a:noAutofit/>
          </a:bodyPr>
          <a:p>
            <a:pPr algn="ctr"/>
            <a:endParaRPr b="0" lang="en-US" sz="3200" spc="-1" strike="noStrike">
              <a:latin typeface="Arial"/>
            </a:endParaRPr>
          </a:p>
        </p:txBody>
      </p:sp>
    </p:spTree>
  </p:cSld>
</p:sldLayout>
</file>

<file path=ppt/slideLayouts/slideLayout5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56" name="PlaceHolder 1"/>
          <p:cNvSpPr>
            <a:spLocks noGrp="1"/>
          </p:cNvSpPr>
          <p:nvPr>
            <p:ph type="title"/>
          </p:nvPr>
        </p:nvSpPr>
        <p:spPr>
          <a:xfrm>
            <a:off x="609480" y="273600"/>
            <a:ext cx="10972440" cy="1144800"/>
          </a:xfrm>
          <a:prstGeom prst="rect">
            <a:avLst/>
          </a:prstGeom>
        </p:spPr>
        <p:txBody>
          <a:bodyPr lIns="0" rIns="0" tIns="0" bIns="0" anchor="ctr">
            <a:noAutofit/>
          </a:bodyPr>
          <a:p>
            <a:pPr algn="ctr"/>
            <a:endParaRPr b="0" lang="en-US" sz="4400" spc="-1" strike="noStrike">
              <a:latin typeface="Arial"/>
            </a:endParaRPr>
          </a:p>
        </p:txBody>
      </p:sp>
      <p:sp>
        <p:nvSpPr>
          <p:cNvPr id="157" name="PlaceHolder 2"/>
          <p:cNvSpPr>
            <a:spLocks noGrp="1"/>
          </p:cNvSpPr>
          <p:nvPr>
            <p:ph type="body"/>
          </p:nvPr>
        </p:nvSpPr>
        <p:spPr>
          <a:xfrm>
            <a:off x="609480" y="1604520"/>
            <a:ext cx="10972440" cy="3977280"/>
          </a:xfrm>
          <a:prstGeom prst="rect">
            <a:avLst/>
          </a:prstGeom>
        </p:spPr>
        <p:txBody>
          <a:bodyPr lIns="0" rIns="0" tIns="0" bIns="0">
            <a:normAutofit/>
          </a:bodyPr>
          <a:p>
            <a:endParaRPr b="0" lang="en-US" sz="3200" spc="-1" strike="noStrike">
              <a:latin typeface="Arial"/>
            </a:endParaRPr>
          </a:p>
        </p:txBody>
      </p:sp>
    </p:spTree>
  </p:cSld>
</p:sldLayout>
</file>

<file path=ppt/slideLayouts/slideLayout5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58" name="PlaceHolder 1"/>
          <p:cNvSpPr>
            <a:spLocks noGrp="1"/>
          </p:cNvSpPr>
          <p:nvPr>
            <p:ph type="title"/>
          </p:nvPr>
        </p:nvSpPr>
        <p:spPr>
          <a:xfrm>
            <a:off x="609480" y="273600"/>
            <a:ext cx="10972440" cy="1144800"/>
          </a:xfrm>
          <a:prstGeom prst="rect">
            <a:avLst/>
          </a:prstGeom>
        </p:spPr>
        <p:txBody>
          <a:bodyPr lIns="0" rIns="0" tIns="0" bIns="0" anchor="ctr">
            <a:noAutofit/>
          </a:bodyPr>
          <a:p>
            <a:pPr algn="ctr"/>
            <a:endParaRPr b="0" lang="en-US" sz="4400" spc="-1" strike="noStrike">
              <a:latin typeface="Arial"/>
            </a:endParaRPr>
          </a:p>
        </p:txBody>
      </p:sp>
      <p:sp>
        <p:nvSpPr>
          <p:cNvPr id="159" name="PlaceHolder 2"/>
          <p:cNvSpPr>
            <a:spLocks noGrp="1"/>
          </p:cNvSpPr>
          <p:nvPr>
            <p:ph type="body"/>
          </p:nvPr>
        </p:nvSpPr>
        <p:spPr>
          <a:xfrm>
            <a:off x="609480" y="1604520"/>
            <a:ext cx="5354280" cy="3977280"/>
          </a:xfrm>
          <a:prstGeom prst="rect">
            <a:avLst/>
          </a:prstGeom>
        </p:spPr>
        <p:txBody>
          <a:bodyPr lIns="0" rIns="0" tIns="0" bIns="0">
            <a:normAutofit/>
          </a:bodyPr>
          <a:p>
            <a:endParaRPr b="0" lang="en-US" sz="3200" spc="-1" strike="noStrike">
              <a:latin typeface="Arial"/>
            </a:endParaRPr>
          </a:p>
        </p:txBody>
      </p:sp>
      <p:sp>
        <p:nvSpPr>
          <p:cNvPr id="160" name="PlaceHolder 3"/>
          <p:cNvSpPr>
            <a:spLocks noGrp="1"/>
          </p:cNvSpPr>
          <p:nvPr>
            <p:ph type="body"/>
          </p:nvPr>
        </p:nvSpPr>
        <p:spPr>
          <a:xfrm>
            <a:off x="6231960" y="1604520"/>
            <a:ext cx="5354280" cy="3977280"/>
          </a:xfrm>
          <a:prstGeom prst="rect">
            <a:avLst/>
          </a:prstGeom>
        </p:spPr>
        <p:txBody>
          <a:bodyPr lIns="0" rIns="0" tIns="0" bIns="0">
            <a:normAutofit/>
          </a:bodyPr>
          <a:p>
            <a:endParaRPr b="0" lang="en-US" sz="3200" spc="-1" strike="noStrike">
              <a:latin typeface="Arial"/>
            </a:endParaRPr>
          </a:p>
        </p:txBody>
      </p:sp>
    </p:spTree>
  </p:cSld>
</p:sldLayout>
</file>

<file path=ppt/slideLayouts/slideLayout5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61" name="PlaceHolder 1"/>
          <p:cNvSpPr>
            <a:spLocks noGrp="1"/>
          </p:cNvSpPr>
          <p:nvPr>
            <p:ph type="title"/>
          </p:nvPr>
        </p:nvSpPr>
        <p:spPr>
          <a:xfrm>
            <a:off x="609480" y="273600"/>
            <a:ext cx="10972440" cy="1144800"/>
          </a:xfrm>
          <a:prstGeom prst="rect">
            <a:avLst/>
          </a:prstGeom>
        </p:spPr>
        <p:txBody>
          <a:bodyPr lIns="0" rIns="0" tIns="0" bIns="0" anchor="ctr">
            <a:noAutofit/>
          </a:bodyPr>
          <a:p>
            <a:pPr algn="ctr"/>
            <a:endParaRPr b="0" lang="en-US" sz="4400" spc="-1" strike="noStrike">
              <a:latin typeface="Arial"/>
            </a:endParaRPr>
          </a:p>
        </p:txBody>
      </p:sp>
    </p:spTree>
  </p:cSld>
</p:sldLayout>
</file>

<file path=ppt/slideLayouts/slideLayout5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62" name="PlaceHolder 1"/>
          <p:cNvSpPr>
            <a:spLocks noGrp="1"/>
          </p:cNvSpPr>
          <p:nvPr>
            <p:ph type="subTitle"/>
          </p:nvPr>
        </p:nvSpPr>
        <p:spPr>
          <a:xfrm>
            <a:off x="609480" y="273600"/>
            <a:ext cx="10972440" cy="5307840"/>
          </a:xfrm>
          <a:prstGeom prst="rect">
            <a:avLst/>
          </a:prstGeom>
        </p:spPr>
        <p:txBody>
          <a:bodyPr lIns="0" rIns="0" tIns="0" bIns="0" anchor="ctr">
            <a:noAutofit/>
          </a:bodyPr>
          <a:p>
            <a:pPr algn="ctr"/>
            <a:endParaRPr b="0" lang="en-US" sz="3200" spc="-1" strike="noStrike">
              <a:latin typeface="Arial"/>
            </a:endParaRPr>
          </a:p>
        </p:txBody>
      </p:sp>
    </p:spTree>
  </p:cSld>
</p:sldLayout>
</file>

<file path=ppt/slideLayouts/slideLayout5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63" name="PlaceHolder 1"/>
          <p:cNvSpPr>
            <a:spLocks noGrp="1"/>
          </p:cNvSpPr>
          <p:nvPr>
            <p:ph type="title"/>
          </p:nvPr>
        </p:nvSpPr>
        <p:spPr>
          <a:xfrm>
            <a:off x="609480" y="273600"/>
            <a:ext cx="10972440" cy="1144800"/>
          </a:xfrm>
          <a:prstGeom prst="rect">
            <a:avLst/>
          </a:prstGeom>
        </p:spPr>
        <p:txBody>
          <a:bodyPr lIns="0" rIns="0" tIns="0" bIns="0" anchor="ctr">
            <a:noAutofit/>
          </a:bodyPr>
          <a:p>
            <a:pPr algn="ctr"/>
            <a:endParaRPr b="0" lang="en-US" sz="4400" spc="-1" strike="noStrike">
              <a:latin typeface="Arial"/>
            </a:endParaRPr>
          </a:p>
        </p:txBody>
      </p:sp>
      <p:sp>
        <p:nvSpPr>
          <p:cNvPr id="164" name="PlaceHolder 2"/>
          <p:cNvSpPr>
            <a:spLocks noGrp="1"/>
          </p:cNvSpPr>
          <p:nvPr>
            <p:ph type="body"/>
          </p:nvPr>
        </p:nvSpPr>
        <p:spPr>
          <a:xfrm>
            <a:off x="609480" y="1604520"/>
            <a:ext cx="5354280" cy="1896840"/>
          </a:xfrm>
          <a:prstGeom prst="rect">
            <a:avLst/>
          </a:prstGeom>
        </p:spPr>
        <p:txBody>
          <a:bodyPr lIns="0" rIns="0" tIns="0" bIns="0">
            <a:normAutofit/>
          </a:bodyPr>
          <a:p>
            <a:endParaRPr b="0" lang="en-US" sz="3200" spc="-1" strike="noStrike">
              <a:latin typeface="Arial"/>
            </a:endParaRPr>
          </a:p>
        </p:txBody>
      </p:sp>
      <p:sp>
        <p:nvSpPr>
          <p:cNvPr id="165" name="PlaceHolder 3"/>
          <p:cNvSpPr>
            <a:spLocks noGrp="1"/>
          </p:cNvSpPr>
          <p:nvPr>
            <p:ph type="body"/>
          </p:nvPr>
        </p:nvSpPr>
        <p:spPr>
          <a:xfrm>
            <a:off x="6231960" y="1604520"/>
            <a:ext cx="5354280" cy="3977280"/>
          </a:xfrm>
          <a:prstGeom prst="rect">
            <a:avLst/>
          </a:prstGeom>
        </p:spPr>
        <p:txBody>
          <a:bodyPr lIns="0" rIns="0" tIns="0" bIns="0">
            <a:normAutofit/>
          </a:bodyPr>
          <a:p>
            <a:endParaRPr b="0" lang="en-US" sz="3200" spc="-1" strike="noStrike">
              <a:latin typeface="Arial"/>
            </a:endParaRPr>
          </a:p>
        </p:txBody>
      </p:sp>
      <p:sp>
        <p:nvSpPr>
          <p:cNvPr id="166" name="PlaceHolder 4"/>
          <p:cNvSpPr>
            <a:spLocks noGrp="1"/>
          </p:cNvSpPr>
          <p:nvPr>
            <p:ph type="body"/>
          </p:nvPr>
        </p:nvSpPr>
        <p:spPr>
          <a:xfrm>
            <a:off x="609480" y="3682080"/>
            <a:ext cx="535428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5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67" name="PlaceHolder 1"/>
          <p:cNvSpPr>
            <a:spLocks noGrp="1"/>
          </p:cNvSpPr>
          <p:nvPr>
            <p:ph type="title"/>
          </p:nvPr>
        </p:nvSpPr>
        <p:spPr>
          <a:xfrm>
            <a:off x="609480" y="273600"/>
            <a:ext cx="10972440" cy="1144800"/>
          </a:xfrm>
          <a:prstGeom prst="rect">
            <a:avLst/>
          </a:prstGeom>
        </p:spPr>
        <p:txBody>
          <a:bodyPr lIns="0" rIns="0" tIns="0" bIns="0" anchor="ctr">
            <a:noAutofit/>
          </a:bodyPr>
          <a:p>
            <a:pPr algn="ctr"/>
            <a:endParaRPr b="0" lang="en-US" sz="4400" spc="-1" strike="noStrike">
              <a:latin typeface="Arial"/>
            </a:endParaRPr>
          </a:p>
        </p:txBody>
      </p:sp>
      <p:sp>
        <p:nvSpPr>
          <p:cNvPr id="168" name="PlaceHolder 2"/>
          <p:cNvSpPr>
            <a:spLocks noGrp="1"/>
          </p:cNvSpPr>
          <p:nvPr>
            <p:ph type="body"/>
          </p:nvPr>
        </p:nvSpPr>
        <p:spPr>
          <a:xfrm>
            <a:off x="609480" y="1604520"/>
            <a:ext cx="5354280" cy="3977280"/>
          </a:xfrm>
          <a:prstGeom prst="rect">
            <a:avLst/>
          </a:prstGeom>
        </p:spPr>
        <p:txBody>
          <a:bodyPr lIns="0" rIns="0" tIns="0" bIns="0">
            <a:normAutofit/>
          </a:bodyPr>
          <a:p>
            <a:endParaRPr b="0" lang="en-US" sz="3200" spc="-1" strike="noStrike">
              <a:latin typeface="Arial"/>
            </a:endParaRPr>
          </a:p>
        </p:txBody>
      </p:sp>
      <p:sp>
        <p:nvSpPr>
          <p:cNvPr id="169" name="PlaceHolder 3"/>
          <p:cNvSpPr>
            <a:spLocks noGrp="1"/>
          </p:cNvSpPr>
          <p:nvPr>
            <p:ph type="body"/>
          </p:nvPr>
        </p:nvSpPr>
        <p:spPr>
          <a:xfrm>
            <a:off x="6231960" y="1604520"/>
            <a:ext cx="5354280" cy="1896840"/>
          </a:xfrm>
          <a:prstGeom prst="rect">
            <a:avLst/>
          </a:prstGeom>
        </p:spPr>
        <p:txBody>
          <a:bodyPr lIns="0" rIns="0" tIns="0" bIns="0">
            <a:normAutofit/>
          </a:bodyPr>
          <a:p>
            <a:endParaRPr b="0" lang="en-US" sz="3200" spc="-1" strike="noStrike">
              <a:latin typeface="Arial"/>
            </a:endParaRPr>
          </a:p>
        </p:txBody>
      </p:sp>
      <p:sp>
        <p:nvSpPr>
          <p:cNvPr id="170" name="PlaceHolder 4"/>
          <p:cNvSpPr>
            <a:spLocks noGrp="1"/>
          </p:cNvSpPr>
          <p:nvPr>
            <p:ph type="body"/>
          </p:nvPr>
        </p:nvSpPr>
        <p:spPr>
          <a:xfrm>
            <a:off x="6231960" y="3682080"/>
            <a:ext cx="535428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5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71" name="PlaceHolder 1"/>
          <p:cNvSpPr>
            <a:spLocks noGrp="1"/>
          </p:cNvSpPr>
          <p:nvPr>
            <p:ph type="title"/>
          </p:nvPr>
        </p:nvSpPr>
        <p:spPr>
          <a:xfrm>
            <a:off x="609480" y="273600"/>
            <a:ext cx="10972440" cy="1144800"/>
          </a:xfrm>
          <a:prstGeom prst="rect">
            <a:avLst/>
          </a:prstGeom>
        </p:spPr>
        <p:txBody>
          <a:bodyPr lIns="0" rIns="0" tIns="0" bIns="0" anchor="ctr">
            <a:noAutofit/>
          </a:bodyPr>
          <a:p>
            <a:pPr algn="ctr"/>
            <a:endParaRPr b="0" lang="en-US" sz="4400" spc="-1" strike="noStrike">
              <a:latin typeface="Arial"/>
            </a:endParaRPr>
          </a:p>
        </p:txBody>
      </p:sp>
      <p:sp>
        <p:nvSpPr>
          <p:cNvPr id="172" name="PlaceHolder 2"/>
          <p:cNvSpPr>
            <a:spLocks noGrp="1"/>
          </p:cNvSpPr>
          <p:nvPr>
            <p:ph type="body"/>
          </p:nvPr>
        </p:nvSpPr>
        <p:spPr>
          <a:xfrm>
            <a:off x="609480" y="1604520"/>
            <a:ext cx="5354280" cy="1896840"/>
          </a:xfrm>
          <a:prstGeom prst="rect">
            <a:avLst/>
          </a:prstGeom>
        </p:spPr>
        <p:txBody>
          <a:bodyPr lIns="0" rIns="0" tIns="0" bIns="0">
            <a:normAutofit/>
          </a:bodyPr>
          <a:p>
            <a:endParaRPr b="0" lang="en-US" sz="3200" spc="-1" strike="noStrike">
              <a:latin typeface="Arial"/>
            </a:endParaRPr>
          </a:p>
        </p:txBody>
      </p:sp>
      <p:sp>
        <p:nvSpPr>
          <p:cNvPr id="173" name="PlaceHolder 3"/>
          <p:cNvSpPr>
            <a:spLocks noGrp="1"/>
          </p:cNvSpPr>
          <p:nvPr>
            <p:ph type="body"/>
          </p:nvPr>
        </p:nvSpPr>
        <p:spPr>
          <a:xfrm>
            <a:off x="6231960" y="1604520"/>
            <a:ext cx="5354280" cy="1896840"/>
          </a:xfrm>
          <a:prstGeom prst="rect">
            <a:avLst/>
          </a:prstGeom>
        </p:spPr>
        <p:txBody>
          <a:bodyPr lIns="0" rIns="0" tIns="0" bIns="0">
            <a:normAutofit/>
          </a:bodyPr>
          <a:p>
            <a:endParaRPr b="0" lang="en-US" sz="3200" spc="-1" strike="noStrike">
              <a:latin typeface="Arial"/>
            </a:endParaRPr>
          </a:p>
        </p:txBody>
      </p:sp>
      <p:sp>
        <p:nvSpPr>
          <p:cNvPr id="174" name="PlaceHolder 4"/>
          <p:cNvSpPr>
            <a:spLocks noGrp="1"/>
          </p:cNvSpPr>
          <p:nvPr>
            <p:ph type="body"/>
          </p:nvPr>
        </p:nvSpPr>
        <p:spPr>
          <a:xfrm>
            <a:off x="609480" y="3682080"/>
            <a:ext cx="1097244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5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75" name="PlaceHolder 1"/>
          <p:cNvSpPr>
            <a:spLocks noGrp="1"/>
          </p:cNvSpPr>
          <p:nvPr>
            <p:ph type="title"/>
          </p:nvPr>
        </p:nvSpPr>
        <p:spPr>
          <a:xfrm>
            <a:off x="609480" y="273600"/>
            <a:ext cx="10972440" cy="1144800"/>
          </a:xfrm>
          <a:prstGeom prst="rect">
            <a:avLst/>
          </a:prstGeom>
        </p:spPr>
        <p:txBody>
          <a:bodyPr lIns="0" rIns="0" tIns="0" bIns="0" anchor="ctr">
            <a:noAutofit/>
          </a:bodyPr>
          <a:p>
            <a:pPr algn="ctr"/>
            <a:endParaRPr b="0" lang="en-US" sz="4400" spc="-1" strike="noStrike">
              <a:latin typeface="Arial"/>
            </a:endParaRPr>
          </a:p>
        </p:txBody>
      </p:sp>
      <p:sp>
        <p:nvSpPr>
          <p:cNvPr id="176" name="PlaceHolder 2"/>
          <p:cNvSpPr>
            <a:spLocks noGrp="1"/>
          </p:cNvSpPr>
          <p:nvPr>
            <p:ph type="body"/>
          </p:nvPr>
        </p:nvSpPr>
        <p:spPr>
          <a:xfrm>
            <a:off x="609480" y="1604520"/>
            <a:ext cx="10972440" cy="1896840"/>
          </a:xfrm>
          <a:prstGeom prst="rect">
            <a:avLst/>
          </a:prstGeom>
        </p:spPr>
        <p:txBody>
          <a:bodyPr lIns="0" rIns="0" tIns="0" bIns="0">
            <a:normAutofit/>
          </a:bodyPr>
          <a:p>
            <a:endParaRPr b="0" lang="en-US" sz="3200" spc="-1" strike="noStrike">
              <a:latin typeface="Arial"/>
            </a:endParaRPr>
          </a:p>
        </p:txBody>
      </p:sp>
      <p:sp>
        <p:nvSpPr>
          <p:cNvPr id="177" name="PlaceHolder 3"/>
          <p:cNvSpPr>
            <a:spLocks noGrp="1"/>
          </p:cNvSpPr>
          <p:nvPr>
            <p:ph type="body"/>
          </p:nvPr>
        </p:nvSpPr>
        <p:spPr>
          <a:xfrm>
            <a:off x="609480" y="3682080"/>
            <a:ext cx="1097244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5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78" name="PlaceHolder 1"/>
          <p:cNvSpPr>
            <a:spLocks noGrp="1"/>
          </p:cNvSpPr>
          <p:nvPr>
            <p:ph type="title"/>
          </p:nvPr>
        </p:nvSpPr>
        <p:spPr>
          <a:xfrm>
            <a:off x="609480" y="273600"/>
            <a:ext cx="10972440" cy="1144800"/>
          </a:xfrm>
          <a:prstGeom prst="rect">
            <a:avLst/>
          </a:prstGeom>
        </p:spPr>
        <p:txBody>
          <a:bodyPr lIns="0" rIns="0" tIns="0" bIns="0" anchor="ctr">
            <a:noAutofit/>
          </a:bodyPr>
          <a:p>
            <a:pPr algn="ctr"/>
            <a:endParaRPr b="0" lang="en-US" sz="4400" spc="-1" strike="noStrike">
              <a:latin typeface="Arial"/>
            </a:endParaRPr>
          </a:p>
        </p:txBody>
      </p:sp>
      <p:sp>
        <p:nvSpPr>
          <p:cNvPr id="179" name="PlaceHolder 2"/>
          <p:cNvSpPr>
            <a:spLocks noGrp="1"/>
          </p:cNvSpPr>
          <p:nvPr>
            <p:ph type="body"/>
          </p:nvPr>
        </p:nvSpPr>
        <p:spPr>
          <a:xfrm>
            <a:off x="609480" y="1604520"/>
            <a:ext cx="5354280" cy="1896840"/>
          </a:xfrm>
          <a:prstGeom prst="rect">
            <a:avLst/>
          </a:prstGeom>
        </p:spPr>
        <p:txBody>
          <a:bodyPr lIns="0" rIns="0" tIns="0" bIns="0">
            <a:normAutofit/>
          </a:bodyPr>
          <a:p>
            <a:endParaRPr b="0" lang="en-US" sz="3200" spc="-1" strike="noStrike">
              <a:latin typeface="Arial"/>
            </a:endParaRPr>
          </a:p>
        </p:txBody>
      </p:sp>
      <p:sp>
        <p:nvSpPr>
          <p:cNvPr id="180" name="PlaceHolder 3"/>
          <p:cNvSpPr>
            <a:spLocks noGrp="1"/>
          </p:cNvSpPr>
          <p:nvPr>
            <p:ph type="body"/>
          </p:nvPr>
        </p:nvSpPr>
        <p:spPr>
          <a:xfrm>
            <a:off x="6231960" y="1604520"/>
            <a:ext cx="5354280" cy="1896840"/>
          </a:xfrm>
          <a:prstGeom prst="rect">
            <a:avLst/>
          </a:prstGeom>
        </p:spPr>
        <p:txBody>
          <a:bodyPr lIns="0" rIns="0" tIns="0" bIns="0">
            <a:normAutofit/>
          </a:bodyPr>
          <a:p>
            <a:endParaRPr b="0" lang="en-US" sz="3200" spc="-1" strike="noStrike">
              <a:latin typeface="Arial"/>
            </a:endParaRPr>
          </a:p>
        </p:txBody>
      </p:sp>
      <p:sp>
        <p:nvSpPr>
          <p:cNvPr id="181" name="PlaceHolder 4"/>
          <p:cNvSpPr>
            <a:spLocks noGrp="1"/>
          </p:cNvSpPr>
          <p:nvPr>
            <p:ph type="body"/>
          </p:nvPr>
        </p:nvSpPr>
        <p:spPr>
          <a:xfrm>
            <a:off x="609480" y="3682080"/>
            <a:ext cx="5354280" cy="1896840"/>
          </a:xfrm>
          <a:prstGeom prst="rect">
            <a:avLst/>
          </a:prstGeom>
        </p:spPr>
        <p:txBody>
          <a:bodyPr lIns="0" rIns="0" tIns="0" bIns="0">
            <a:normAutofit/>
          </a:bodyPr>
          <a:p>
            <a:endParaRPr b="0" lang="en-US" sz="3200" spc="-1" strike="noStrike">
              <a:latin typeface="Arial"/>
            </a:endParaRPr>
          </a:p>
        </p:txBody>
      </p:sp>
      <p:sp>
        <p:nvSpPr>
          <p:cNvPr id="182" name="PlaceHolder 5"/>
          <p:cNvSpPr>
            <a:spLocks noGrp="1"/>
          </p:cNvSpPr>
          <p:nvPr>
            <p:ph type="body"/>
          </p:nvPr>
        </p:nvSpPr>
        <p:spPr>
          <a:xfrm>
            <a:off x="6231960" y="3682080"/>
            <a:ext cx="535428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609480" y="273600"/>
            <a:ext cx="10972440" cy="5307840"/>
          </a:xfrm>
          <a:prstGeom prst="rect">
            <a:avLst/>
          </a:prstGeom>
        </p:spPr>
        <p:txBody>
          <a:bodyPr lIns="0" rIns="0" tIns="0" bIns="0" anchor="ctr">
            <a:noAutofit/>
          </a:bodyPr>
          <a:p>
            <a:pPr algn="ctr"/>
            <a:endParaRPr b="0" lang="en-US" sz="3200" spc="-1" strike="noStrike">
              <a:latin typeface="Arial"/>
            </a:endParaRPr>
          </a:p>
        </p:txBody>
      </p:sp>
    </p:spTree>
  </p:cSld>
</p:sldLayout>
</file>

<file path=ppt/slideLayouts/slideLayout6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83" name="PlaceHolder 1"/>
          <p:cNvSpPr>
            <a:spLocks noGrp="1"/>
          </p:cNvSpPr>
          <p:nvPr>
            <p:ph type="title"/>
          </p:nvPr>
        </p:nvSpPr>
        <p:spPr>
          <a:xfrm>
            <a:off x="609480" y="273600"/>
            <a:ext cx="10972440" cy="1144800"/>
          </a:xfrm>
          <a:prstGeom prst="rect">
            <a:avLst/>
          </a:prstGeom>
        </p:spPr>
        <p:txBody>
          <a:bodyPr lIns="0" rIns="0" tIns="0" bIns="0" anchor="ctr">
            <a:noAutofit/>
          </a:bodyPr>
          <a:p>
            <a:pPr algn="ctr"/>
            <a:endParaRPr b="0" lang="en-US" sz="4400" spc="-1" strike="noStrike">
              <a:latin typeface="Arial"/>
            </a:endParaRPr>
          </a:p>
        </p:txBody>
      </p:sp>
      <p:sp>
        <p:nvSpPr>
          <p:cNvPr id="184" name="PlaceHolder 2"/>
          <p:cNvSpPr>
            <a:spLocks noGrp="1"/>
          </p:cNvSpPr>
          <p:nvPr>
            <p:ph type="body"/>
          </p:nvPr>
        </p:nvSpPr>
        <p:spPr>
          <a:xfrm>
            <a:off x="609480" y="1604520"/>
            <a:ext cx="3533040" cy="1896840"/>
          </a:xfrm>
          <a:prstGeom prst="rect">
            <a:avLst/>
          </a:prstGeom>
        </p:spPr>
        <p:txBody>
          <a:bodyPr lIns="0" rIns="0" tIns="0" bIns="0">
            <a:normAutofit/>
          </a:bodyPr>
          <a:p>
            <a:endParaRPr b="0" lang="en-US" sz="3200" spc="-1" strike="noStrike">
              <a:latin typeface="Arial"/>
            </a:endParaRPr>
          </a:p>
        </p:txBody>
      </p:sp>
      <p:sp>
        <p:nvSpPr>
          <p:cNvPr id="185" name="PlaceHolder 3"/>
          <p:cNvSpPr>
            <a:spLocks noGrp="1"/>
          </p:cNvSpPr>
          <p:nvPr>
            <p:ph type="body"/>
          </p:nvPr>
        </p:nvSpPr>
        <p:spPr>
          <a:xfrm>
            <a:off x="4319640" y="1604520"/>
            <a:ext cx="3533040" cy="1896840"/>
          </a:xfrm>
          <a:prstGeom prst="rect">
            <a:avLst/>
          </a:prstGeom>
        </p:spPr>
        <p:txBody>
          <a:bodyPr lIns="0" rIns="0" tIns="0" bIns="0">
            <a:normAutofit/>
          </a:bodyPr>
          <a:p>
            <a:endParaRPr b="0" lang="en-US" sz="3200" spc="-1" strike="noStrike">
              <a:latin typeface="Arial"/>
            </a:endParaRPr>
          </a:p>
        </p:txBody>
      </p:sp>
      <p:sp>
        <p:nvSpPr>
          <p:cNvPr id="186" name="PlaceHolder 4"/>
          <p:cNvSpPr>
            <a:spLocks noGrp="1"/>
          </p:cNvSpPr>
          <p:nvPr>
            <p:ph type="body"/>
          </p:nvPr>
        </p:nvSpPr>
        <p:spPr>
          <a:xfrm>
            <a:off x="8029800" y="1604520"/>
            <a:ext cx="3533040" cy="1896840"/>
          </a:xfrm>
          <a:prstGeom prst="rect">
            <a:avLst/>
          </a:prstGeom>
        </p:spPr>
        <p:txBody>
          <a:bodyPr lIns="0" rIns="0" tIns="0" bIns="0">
            <a:normAutofit/>
          </a:bodyPr>
          <a:p>
            <a:endParaRPr b="0" lang="en-US" sz="3200" spc="-1" strike="noStrike">
              <a:latin typeface="Arial"/>
            </a:endParaRPr>
          </a:p>
        </p:txBody>
      </p:sp>
      <p:sp>
        <p:nvSpPr>
          <p:cNvPr id="187" name="PlaceHolder 5"/>
          <p:cNvSpPr>
            <a:spLocks noGrp="1"/>
          </p:cNvSpPr>
          <p:nvPr>
            <p:ph type="body"/>
          </p:nvPr>
        </p:nvSpPr>
        <p:spPr>
          <a:xfrm>
            <a:off x="609480" y="3682080"/>
            <a:ext cx="3533040" cy="1896840"/>
          </a:xfrm>
          <a:prstGeom prst="rect">
            <a:avLst/>
          </a:prstGeom>
        </p:spPr>
        <p:txBody>
          <a:bodyPr lIns="0" rIns="0" tIns="0" bIns="0">
            <a:normAutofit/>
          </a:bodyPr>
          <a:p>
            <a:endParaRPr b="0" lang="en-US" sz="3200" spc="-1" strike="noStrike">
              <a:latin typeface="Arial"/>
            </a:endParaRPr>
          </a:p>
        </p:txBody>
      </p:sp>
      <p:sp>
        <p:nvSpPr>
          <p:cNvPr id="188" name="PlaceHolder 6"/>
          <p:cNvSpPr>
            <a:spLocks noGrp="1"/>
          </p:cNvSpPr>
          <p:nvPr>
            <p:ph type="body"/>
          </p:nvPr>
        </p:nvSpPr>
        <p:spPr>
          <a:xfrm>
            <a:off x="4319640" y="3682080"/>
            <a:ext cx="3533040" cy="1896840"/>
          </a:xfrm>
          <a:prstGeom prst="rect">
            <a:avLst/>
          </a:prstGeom>
        </p:spPr>
        <p:txBody>
          <a:bodyPr lIns="0" rIns="0" tIns="0" bIns="0">
            <a:normAutofit/>
          </a:bodyPr>
          <a:p>
            <a:endParaRPr b="0" lang="en-US" sz="3200" spc="-1" strike="noStrike">
              <a:latin typeface="Arial"/>
            </a:endParaRPr>
          </a:p>
        </p:txBody>
      </p:sp>
      <p:sp>
        <p:nvSpPr>
          <p:cNvPr id="189" name="PlaceHolder 7"/>
          <p:cNvSpPr>
            <a:spLocks noGrp="1"/>
          </p:cNvSpPr>
          <p:nvPr>
            <p:ph type="body"/>
          </p:nvPr>
        </p:nvSpPr>
        <p:spPr>
          <a:xfrm>
            <a:off x="8029800" y="3682080"/>
            <a:ext cx="353304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6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6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93" name="PlaceHolder 1"/>
          <p:cNvSpPr>
            <a:spLocks noGrp="1"/>
          </p:cNvSpPr>
          <p:nvPr>
            <p:ph type="title"/>
          </p:nvPr>
        </p:nvSpPr>
        <p:spPr>
          <a:xfrm>
            <a:off x="609480" y="273600"/>
            <a:ext cx="10972440" cy="1144800"/>
          </a:xfrm>
          <a:prstGeom prst="rect">
            <a:avLst/>
          </a:prstGeom>
        </p:spPr>
        <p:txBody>
          <a:bodyPr lIns="0" rIns="0" tIns="0" bIns="0" anchor="ctr">
            <a:noAutofit/>
          </a:bodyPr>
          <a:p>
            <a:pPr algn="ctr"/>
            <a:endParaRPr b="0" lang="en-US" sz="4400" spc="-1" strike="noStrike">
              <a:latin typeface="Arial"/>
            </a:endParaRPr>
          </a:p>
        </p:txBody>
      </p:sp>
      <p:sp>
        <p:nvSpPr>
          <p:cNvPr id="194" name="PlaceHolder 2"/>
          <p:cNvSpPr>
            <a:spLocks noGrp="1"/>
          </p:cNvSpPr>
          <p:nvPr>
            <p:ph type="subTitle"/>
          </p:nvPr>
        </p:nvSpPr>
        <p:spPr>
          <a:xfrm>
            <a:off x="609480" y="1604520"/>
            <a:ext cx="10972440" cy="3977280"/>
          </a:xfrm>
          <a:prstGeom prst="rect">
            <a:avLst/>
          </a:prstGeom>
        </p:spPr>
        <p:txBody>
          <a:bodyPr lIns="0" rIns="0" tIns="0" bIns="0" anchor="ctr">
            <a:noAutofit/>
          </a:bodyPr>
          <a:p>
            <a:pPr algn="ctr"/>
            <a:endParaRPr b="0" lang="en-US" sz="3200" spc="-1" strike="noStrike">
              <a:latin typeface="Arial"/>
            </a:endParaRPr>
          </a:p>
        </p:txBody>
      </p:sp>
    </p:spTree>
  </p:cSld>
</p:sldLayout>
</file>

<file path=ppt/slideLayouts/slideLayout6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95" name="PlaceHolder 1"/>
          <p:cNvSpPr>
            <a:spLocks noGrp="1"/>
          </p:cNvSpPr>
          <p:nvPr>
            <p:ph type="title"/>
          </p:nvPr>
        </p:nvSpPr>
        <p:spPr>
          <a:xfrm>
            <a:off x="609480" y="273600"/>
            <a:ext cx="10972440" cy="1144800"/>
          </a:xfrm>
          <a:prstGeom prst="rect">
            <a:avLst/>
          </a:prstGeom>
        </p:spPr>
        <p:txBody>
          <a:bodyPr lIns="0" rIns="0" tIns="0" bIns="0" anchor="ctr">
            <a:noAutofit/>
          </a:bodyPr>
          <a:p>
            <a:pPr algn="ctr"/>
            <a:endParaRPr b="0" lang="en-US" sz="4400" spc="-1" strike="noStrike">
              <a:latin typeface="Arial"/>
            </a:endParaRPr>
          </a:p>
        </p:txBody>
      </p:sp>
      <p:sp>
        <p:nvSpPr>
          <p:cNvPr id="196" name="PlaceHolder 2"/>
          <p:cNvSpPr>
            <a:spLocks noGrp="1"/>
          </p:cNvSpPr>
          <p:nvPr>
            <p:ph type="body"/>
          </p:nvPr>
        </p:nvSpPr>
        <p:spPr>
          <a:xfrm>
            <a:off x="609480" y="1604520"/>
            <a:ext cx="10972440" cy="3977280"/>
          </a:xfrm>
          <a:prstGeom prst="rect">
            <a:avLst/>
          </a:prstGeom>
        </p:spPr>
        <p:txBody>
          <a:bodyPr lIns="0" rIns="0" tIns="0" bIns="0">
            <a:normAutofit/>
          </a:bodyPr>
          <a:p>
            <a:endParaRPr b="0" lang="en-US" sz="3200" spc="-1" strike="noStrike">
              <a:latin typeface="Arial"/>
            </a:endParaRPr>
          </a:p>
        </p:txBody>
      </p:sp>
    </p:spTree>
  </p:cSld>
</p:sldLayout>
</file>

<file path=ppt/slideLayouts/slideLayout6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97" name="PlaceHolder 1"/>
          <p:cNvSpPr>
            <a:spLocks noGrp="1"/>
          </p:cNvSpPr>
          <p:nvPr>
            <p:ph type="title"/>
          </p:nvPr>
        </p:nvSpPr>
        <p:spPr>
          <a:xfrm>
            <a:off x="609480" y="273600"/>
            <a:ext cx="10972440" cy="1144800"/>
          </a:xfrm>
          <a:prstGeom prst="rect">
            <a:avLst/>
          </a:prstGeom>
        </p:spPr>
        <p:txBody>
          <a:bodyPr lIns="0" rIns="0" tIns="0" bIns="0" anchor="ctr">
            <a:noAutofit/>
          </a:bodyPr>
          <a:p>
            <a:pPr algn="ctr"/>
            <a:endParaRPr b="0" lang="en-US" sz="4400" spc="-1" strike="noStrike">
              <a:latin typeface="Arial"/>
            </a:endParaRPr>
          </a:p>
        </p:txBody>
      </p:sp>
      <p:sp>
        <p:nvSpPr>
          <p:cNvPr id="198" name="PlaceHolder 2"/>
          <p:cNvSpPr>
            <a:spLocks noGrp="1"/>
          </p:cNvSpPr>
          <p:nvPr>
            <p:ph type="body"/>
          </p:nvPr>
        </p:nvSpPr>
        <p:spPr>
          <a:xfrm>
            <a:off x="609480" y="1604520"/>
            <a:ext cx="5354280" cy="3977280"/>
          </a:xfrm>
          <a:prstGeom prst="rect">
            <a:avLst/>
          </a:prstGeom>
        </p:spPr>
        <p:txBody>
          <a:bodyPr lIns="0" rIns="0" tIns="0" bIns="0">
            <a:normAutofit/>
          </a:bodyPr>
          <a:p>
            <a:endParaRPr b="0" lang="en-US" sz="3200" spc="-1" strike="noStrike">
              <a:latin typeface="Arial"/>
            </a:endParaRPr>
          </a:p>
        </p:txBody>
      </p:sp>
      <p:sp>
        <p:nvSpPr>
          <p:cNvPr id="199" name="PlaceHolder 3"/>
          <p:cNvSpPr>
            <a:spLocks noGrp="1"/>
          </p:cNvSpPr>
          <p:nvPr>
            <p:ph type="body"/>
          </p:nvPr>
        </p:nvSpPr>
        <p:spPr>
          <a:xfrm>
            <a:off x="6231960" y="1604520"/>
            <a:ext cx="5354280" cy="3977280"/>
          </a:xfrm>
          <a:prstGeom prst="rect">
            <a:avLst/>
          </a:prstGeom>
        </p:spPr>
        <p:txBody>
          <a:bodyPr lIns="0" rIns="0" tIns="0" bIns="0">
            <a:normAutofit/>
          </a:bodyPr>
          <a:p>
            <a:endParaRPr b="0" lang="en-US" sz="3200" spc="-1" strike="noStrike">
              <a:latin typeface="Arial"/>
            </a:endParaRPr>
          </a:p>
        </p:txBody>
      </p:sp>
    </p:spTree>
  </p:cSld>
</p:sldLayout>
</file>

<file path=ppt/slideLayouts/slideLayout6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200" name="PlaceHolder 1"/>
          <p:cNvSpPr>
            <a:spLocks noGrp="1"/>
          </p:cNvSpPr>
          <p:nvPr>
            <p:ph type="title"/>
          </p:nvPr>
        </p:nvSpPr>
        <p:spPr>
          <a:xfrm>
            <a:off x="609480" y="273600"/>
            <a:ext cx="10972440" cy="1144800"/>
          </a:xfrm>
          <a:prstGeom prst="rect">
            <a:avLst/>
          </a:prstGeom>
        </p:spPr>
        <p:txBody>
          <a:bodyPr lIns="0" rIns="0" tIns="0" bIns="0" anchor="ctr">
            <a:noAutofit/>
          </a:bodyPr>
          <a:p>
            <a:pPr algn="ctr"/>
            <a:endParaRPr b="0" lang="en-US" sz="4400" spc="-1" strike="noStrike">
              <a:latin typeface="Arial"/>
            </a:endParaRPr>
          </a:p>
        </p:txBody>
      </p:sp>
    </p:spTree>
  </p:cSld>
</p:sldLayout>
</file>

<file path=ppt/slideLayouts/slideLayout6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201" name="PlaceHolder 1"/>
          <p:cNvSpPr>
            <a:spLocks noGrp="1"/>
          </p:cNvSpPr>
          <p:nvPr>
            <p:ph type="subTitle"/>
          </p:nvPr>
        </p:nvSpPr>
        <p:spPr>
          <a:xfrm>
            <a:off x="609480" y="273600"/>
            <a:ext cx="10972440" cy="5307840"/>
          </a:xfrm>
          <a:prstGeom prst="rect">
            <a:avLst/>
          </a:prstGeom>
        </p:spPr>
        <p:txBody>
          <a:bodyPr lIns="0" rIns="0" tIns="0" bIns="0" anchor="ctr">
            <a:noAutofit/>
          </a:bodyPr>
          <a:p>
            <a:pPr algn="ctr"/>
            <a:endParaRPr b="0" lang="en-US" sz="3200" spc="-1" strike="noStrike">
              <a:latin typeface="Arial"/>
            </a:endParaRPr>
          </a:p>
        </p:txBody>
      </p:sp>
    </p:spTree>
  </p:cSld>
</p:sldLayout>
</file>

<file path=ppt/slideLayouts/slideLayout6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202" name="PlaceHolder 1"/>
          <p:cNvSpPr>
            <a:spLocks noGrp="1"/>
          </p:cNvSpPr>
          <p:nvPr>
            <p:ph type="title"/>
          </p:nvPr>
        </p:nvSpPr>
        <p:spPr>
          <a:xfrm>
            <a:off x="609480" y="273600"/>
            <a:ext cx="10972440" cy="1144800"/>
          </a:xfrm>
          <a:prstGeom prst="rect">
            <a:avLst/>
          </a:prstGeom>
        </p:spPr>
        <p:txBody>
          <a:bodyPr lIns="0" rIns="0" tIns="0" bIns="0" anchor="ctr">
            <a:noAutofit/>
          </a:bodyPr>
          <a:p>
            <a:pPr algn="ctr"/>
            <a:endParaRPr b="0" lang="en-US" sz="4400" spc="-1" strike="noStrike">
              <a:latin typeface="Arial"/>
            </a:endParaRPr>
          </a:p>
        </p:txBody>
      </p:sp>
      <p:sp>
        <p:nvSpPr>
          <p:cNvPr id="203" name="PlaceHolder 2"/>
          <p:cNvSpPr>
            <a:spLocks noGrp="1"/>
          </p:cNvSpPr>
          <p:nvPr>
            <p:ph type="body"/>
          </p:nvPr>
        </p:nvSpPr>
        <p:spPr>
          <a:xfrm>
            <a:off x="609480" y="1604520"/>
            <a:ext cx="5354280" cy="1896840"/>
          </a:xfrm>
          <a:prstGeom prst="rect">
            <a:avLst/>
          </a:prstGeom>
        </p:spPr>
        <p:txBody>
          <a:bodyPr lIns="0" rIns="0" tIns="0" bIns="0">
            <a:normAutofit/>
          </a:bodyPr>
          <a:p>
            <a:endParaRPr b="0" lang="en-US" sz="3200" spc="-1" strike="noStrike">
              <a:latin typeface="Arial"/>
            </a:endParaRPr>
          </a:p>
        </p:txBody>
      </p:sp>
      <p:sp>
        <p:nvSpPr>
          <p:cNvPr id="204" name="PlaceHolder 3"/>
          <p:cNvSpPr>
            <a:spLocks noGrp="1"/>
          </p:cNvSpPr>
          <p:nvPr>
            <p:ph type="body"/>
          </p:nvPr>
        </p:nvSpPr>
        <p:spPr>
          <a:xfrm>
            <a:off x="6231960" y="1604520"/>
            <a:ext cx="5354280" cy="3977280"/>
          </a:xfrm>
          <a:prstGeom prst="rect">
            <a:avLst/>
          </a:prstGeom>
        </p:spPr>
        <p:txBody>
          <a:bodyPr lIns="0" rIns="0" tIns="0" bIns="0">
            <a:normAutofit/>
          </a:bodyPr>
          <a:p>
            <a:endParaRPr b="0" lang="en-US" sz="3200" spc="-1" strike="noStrike">
              <a:latin typeface="Arial"/>
            </a:endParaRPr>
          </a:p>
        </p:txBody>
      </p:sp>
      <p:sp>
        <p:nvSpPr>
          <p:cNvPr id="205" name="PlaceHolder 4"/>
          <p:cNvSpPr>
            <a:spLocks noGrp="1"/>
          </p:cNvSpPr>
          <p:nvPr>
            <p:ph type="body"/>
          </p:nvPr>
        </p:nvSpPr>
        <p:spPr>
          <a:xfrm>
            <a:off x="609480" y="3682080"/>
            <a:ext cx="535428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6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06" name="PlaceHolder 1"/>
          <p:cNvSpPr>
            <a:spLocks noGrp="1"/>
          </p:cNvSpPr>
          <p:nvPr>
            <p:ph type="title"/>
          </p:nvPr>
        </p:nvSpPr>
        <p:spPr>
          <a:xfrm>
            <a:off x="609480" y="273600"/>
            <a:ext cx="10972440" cy="1144800"/>
          </a:xfrm>
          <a:prstGeom prst="rect">
            <a:avLst/>
          </a:prstGeom>
        </p:spPr>
        <p:txBody>
          <a:bodyPr lIns="0" rIns="0" tIns="0" bIns="0" anchor="ctr">
            <a:noAutofit/>
          </a:bodyPr>
          <a:p>
            <a:pPr algn="ctr"/>
            <a:endParaRPr b="0" lang="en-US" sz="4400" spc="-1" strike="noStrike">
              <a:latin typeface="Arial"/>
            </a:endParaRPr>
          </a:p>
        </p:txBody>
      </p:sp>
      <p:sp>
        <p:nvSpPr>
          <p:cNvPr id="207" name="PlaceHolder 2"/>
          <p:cNvSpPr>
            <a:spLocks noGrp="1"/>
          </p:cNvSpPr>
          <p:nvPr>
            <p:ph type="body"/>
          </p:nvPr>
        </p:nvSpPr>
        <p:spPr>
          <a:xfrm>
            <a:off x="609480" y="1604520"/>
            <a:ext cx="5354280" cy="3977280"/>
          </a:xfrm>
          <a:prstGeom prst="rect">
            <a:avLst/>
          </a:prstGeom>
        </p:spPr>
        <p:txBody>
          <a:bodyPr lIns="0" rIns="0" tIns="0" bIns="0">
            <a:normAutofit/>
          </a:bodyPr>
          <a:p>
            <a:endParaRPr b="0" lang="en-US" sz="3200" spc="-1" strike="noStrike">
              <a:latin typeface="Arial"/>
            </a:endParaRPr>
          </a:p>
        </p:txBody>
      </p:sp>
      <p:sp>
        <p:nvSpPr>
          <p:cNvPr id="208" name="PlaceHolder 3"/>
          <p:cNvSpPr>
            <a:spLocks noGrp="1"/>
          </p:cNvSpPr>
          <p:nvPr>
            <p:ph type="body"/>
          </p:nvPr>
        </p:nvSpPr>
        <p:spPr>
          <a:xfrm>
            <a:off x="6231960" y="1604520"/>
            <a:ext cx="5354280" cy="1896840"/>
          </a:xfrm>
          <a:prstGeom prst="rect">
            <a:avLst/>
          </a:prstGeom>
        </p:spPr>
        <p:txBody>
          <a:bodyPr lIns="0" rIns="0" tIns="0" bIns="0">
            <a:normAutofit/>
          </a:bodyPr>
          <a:p>
            <a:endParaRPr b="0" lang="en-US" sz="3200" spc="-1" strike="noStrike">
              <a:latin typeface="Arial"/>
            </a:endParaRPr>
          </a:p>
        </p:txBody>
      </p:sp>
      <p:sp>
        <p:nvSpPr>
          <p:cNvPr id="209" name="PlaceHolder 4"/>
          <p:cNvSpPr>
            <a:spLocks noGrp="1"/>
          </p:cNvSpPr>
          <p:nvPr>
            <p:ph type="body"/>
          </p:nvPr>
        </p:nvSpPr>
        <p:spPr>
          <a:xfrm>
            <a:off x="6231960" y="3682080"/>
            <a:ext cx="535428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6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10" name="PlaceHolder 1"/>
          <p:cNvSpPr>
            <a:spLocks noGrp="1"/>
          </p:cNvSpPr>
          <p:nvPr>
            <p:ph type="title"/>
          </p:nvPr>
        </p:nvSpPr>
        <p:spPr>
          <a:xfrm>
            <a:off x="609480" y="273600"/>
            <a:ext cx="10972440" cy="1144800"/>
          </a:xfrm>
          <a:prstGeom prst="rect">
            <a:avLst/>
          </a:prstGeom>
        </p:spPr>
        <p:txBody>
          <a:bodyPr lIns="0" rIns="0" tIns="0" bIns="0" anchor="ctr">
            <a:noAutofit/>
          </a:bodyPr>
          <a:p>
            <a:pPr algn="ctr"/>
            <a:endParaRPr b="0" lang="en-US" sz="4400" spc="-1" strike="noStrike">
              <a:latin typeface="Arial"/>
            </a:endParaRPr>
          </a:p>
        </p:txBody>
      </p:sp>
      <p:sp>
        <p:nvSpPr>
          <p:cNvPr id="211" name="PlaceHolder 2"/>
          <p:cNvSpPr>
            <a:spLocks noGrp="1"/>
          </p:cNvSpPr>
          <p:nvPr>
            <p:ph type="body"/>
          </p:nvPr>
        </p:nvSpPr>
        <p:spPr>
          <a:xfrm>
            <a:off x="609480" y="1604520"/>
            <a:ext cx="5354280" cy="1896840"/>
          </a:xfrm>
          <a:prstGeom prst="rect">
            <a:avLst/>
          </a:prstGeom>
        </p:spPr>
        <p:txBody>
          <a:bodyPr lIns="0" rIns="0" tIns="0" bIns="0">
            <a:normAutofit/>
          </a:bodyPr>
          <a:p>
            <a:endParaRPr b="0" lang="en-US" sz="3200" spc="-1" strike="noStrike">
              <a:latin typeface="Arial"/>
            </a:endParaRPr>
          </a:p>
        </p:txBody>
      </p:sp>
      <p:sp>
        <p:nvSpPr>
          <p:cNvPr id="212" name="PlaceHolder 3"/>
          <p:cNvSpPr>
            <a:spLocks noGrp="1"/>
          </p:cNvSpPr>
          <p:nvPr>
            <p:ph type="body"/>
          </p:nvPr>
        </p:nvSpPr>
        <p:spPr>
          <a:xfrm>
            <a:off x="6231960" y="1604520"/>
            <a:ext cx="5354280" cy="1896840"/>
          </a:xfrm>
          <a:prstGeom prst="rect">
            <a:avLst/>
          </a:prstGeom>
        </p:spPr>
        <p:txBody>
          <a:bodyPr lIns="0" rIns="0" tIns="0" bIns="0">
            <a:normAutofit/>
          </a:bodyPr>
          <a:p>
            <a:endParaRPr b="0" lang="en-US" sz="3200" spc="-1" strike="noStrike">
              <a:latin typeface="Arial"/>
            </a:endParaRPr>
          </a:p>
        </p:txBody>
      </p:sp>
      <p:sp>
        <p:nvSpPr>
          <p:cNvPr id="213" name="PlaceHolder 4"/>
          <p:cNvSpPr>
            <a:spLocks noGrp="1"/>
          </p:cNvSpPr>
          <p:nvPr>
            <p:ph type="body"/>
          </p:nvPr>
        </p:nvSpPr>
        <p:spPr>
          <a:xfrm>
            <a:off x="609480" y="3682080"/>
            <a:ext cx="1097244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609480" y="273600"/>
            <a:ext cx="10972440" cy="1144800"/>
          </a:xfrm>
          <a:prstGeom prst="rect">
            <a:avLst/>
          </a:prstGeom>
        </p:spPr>
        <p:txBody>
          <a:bodyPr lIns="0" rIns="0" tIns="0" bIns="0" anchor="ctr">
            <a:noAutofit/>
          </a:bodyPr>
          <a:p>
            <a:pPr algn="ctr"/>
            <a:endParaRPr b="0" lang="en-US" sz="4400" spc="-1" strike="noStrike">
              <a:latin typeface="Arial"/>
            </a:endParaRPr>
          </a:p>
        </p:txBody>
      </p:sp>
      <p:sp>
        <p:nvSpPr>
          <p:cNvPr id="12" name="PlaceHolder 2"/>
          <p:cNvSpPr>
            <a:spLocks noGrp="1"/>
          </p:cNvSpPr>
          <p:nvPr>
            <p:ph type="body"/>
          </p:nvPr>
        </p:nvSpPr>
        <p:spPr>
          <a:xfrm>
            <a:off x="609480" y="1604520"/>
            <a:ext cx="5354280" cy="1896840"/>
          </a:xfrm>
          <a:prstGeom prst="rect">
            <a:avLst/>
          </a:prstGeom>
        </p:spPr>
        <p:txBody>
          <a:bodyPr lIns="0" rIns="0" tIns="0" bIns="0">
            <a:normAutofit/>
          </a:bodyPr>
          <a:p>
            <a:endParaRPr b="0" lang="en-US" sz="3200" spc="-1" strike="noStrike">
              <a:latin typeface="Arial"/>
            </a:endParaRPr>
          </a:p>
        </p:txBody>
      </p:sp>
      <p:sp>
        <p:nvSpPr>
          <p:cNvPr id="13" name="PlaceHolder 3"/>
          <p:cNvSpPr>
            <a:spLocks noGrp="1"/>
          </p:cNvSpPr>
          <p:nvPr>
            <p:ph type="body"/>
          </p:nvPr>
        </p:nvSpPr>
        <p:spPr>
          <a:xfrm>
            <a:off x="6231960" y="1604520"/>
            <a:ext cx="5354280" cy="3977280"/>
          </a:xfrm>
          <a:prstGeom prst="rect">
            <a:avLst/>
          </a:prstGeom>
        </p:spPr>
        <p:txBody>
          <a:bodyPr lIns="0" rIns="0" tIns="0" bIns="0">
            <a:normAutofit/>
          </a:bodyPr>
          <a:p>
            <a:endParaRPr b="0" lang="en-US" sz="3200" spc="-1" strike="noStrike">
              <a:latin typeface="Arial"/>
            </a:endParaRPr>
          </a:p>
        </p:txBody>
      </p:sp>
      <p:sp>
        <p:nvSpPr>
          <p:cNvPr id="14" name="PlaceHolder 4"/>
          <p:cNvSpPr>
            <a:spLocks noGrp="1"/>
          </p:cNvSpPr>
          <p:nvPr>
            <p:ph type="body"/>
          </p:nvPr>
        </p:nvSpPr>
        <p:spPr>
          <a:xfrm>
            <a:off x="609480" y="3682080"/>
            <a:ext cx="535428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7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14" name="PlaceHolder 1"/>
          <p:cNvSpPr>
            <a:spLocks noGrp="1"/>
          </p:cNvSpPr>
          <p:nvPr>
            <p:ph type="title"/>
          </p:nvPr>
        </p:nvSpPr>
        <p:spPr>
          <a:xfrm>
            <a:off x="609480" y="273600"/>
            <a:ext cx="10972440" cy="1144800"/>
          </a:xfrm>
          <a:prstGeom prst="rect">
            <a:avLst/>
          </a:prstGeom>
        </p:spPr>
        <p:txBody>
          <a:bodyPr lIns="0" rIns="0" tIns="0" bIns="0" anchor="ctr">
            <a:noAutofit/>
          </a:bodyPr>
          <a:p>
            <a:pPr algn="ctr"/>
            <a:endParaRPr b="0" lang="en-US" sz="4400" spc="-1" strike="noStrike">
              <a:latin typeface="Arial"/>
            </a:endParaRPr>
          </a:p>
        </p:txBody>
      </p:sp>
      <p:sp>
        <p:nvSpPr>
          <p:cNvPr id="215" name="PlaceHolder 2"/>
          <p:cNvSpPr>
            <a:spLocks noGrp="1"/>
          </p:cNvSpPr>
          <p:nvPr>
            <p:ph type="body"/>
          </p:nvPr>
        </p:nvSpPr>
        <p:spPr>
          <a:xfrm>
            <a:off x="609480" y="1604520"/>
            <a:ext cx="10972440" cy="1896840"/>
          </a:xfrm>
          <a:prstGeom prst="rect">
            <a:avLst/>
          </a:prstGeom>
        </p:spPr>
        <p:txBody>
          <a:bodyPr lIns="0" rIns="0" tIns="0" bIns="0">
            <a:normAutofit/>
          </a:bodyPr>
          <a:p>
            <a:endParaRPr b="0" lang="en-US" sz="3200" spc="-1" strike="noStrike">
              <a:latin typeface="Arial"/>
            </a:endParaRPr>
          </a:p>
        </p:txBody>
      </p:sp>
      <p:sp>
        <p:nvSpPr>
          <p:cNvPr id="216" name="PlaceHolder 3"/>
          <p:cNvSpPr>
            <a:spLocks noGrp="1"/>
          </p:cNvSpPr>
          <p:nvPr>
            <p:ph type="body"/>
          </p:nvPr>
        </p:nvSpPr>
        <p:spPr>
          <a:xfrm>
            <a:off x="609480" y="3682080"/>
            <a:ext cx="1097244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7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17" name="PlaceHolder 1"/>
          <p:cNvSpPr>
            <a:spLocks noGrp="1"/>
          </p:cNvSpPr>
          <p:nvPr>
            <p:ph type="title"/>
          </p:nvPr>
        </p:nvSpPr>
        <p:spPr>
          <a:xfrm>
            <a:off x="609480" y="273600"/>
            <a:ext cx="10972440" cy="1144800"/>
          </a:xfrm>
          <a:prstGeom prst="rect">
            <a:avLst/>
          </a:prstGeom>
        </p:spPr>
        <p:txBody>
          <a:bodyPr lIns="0" rIns="0" tIns="0" bIns="0" anchor="ctr">
            <a:noAutofit/>
          </a:bodyPr>
          <a:p>
            <a:pPr algn="ctr"/>
            <a:endParaRPr b="0" lang="en-US" sz="4400" spc="-1" strike="noStrike">
              <a:latin typeface="Arial"/>
            </a:endParaRPr>
          </a:p>
        </p:txBody>
      </p:sp>
      <p:sp>
        <p:nvSpPr>
          <p:cNvPr id="218" name="PlaceHolder 2"/>
          <p:cNvSpPr>
            <a:spLocks noGrp="1"/>
          </p:cNvSpPr>
          <p:nvPr>
            <p:ph type="body"/>
          </p:nvPr>
        </p:nvSpPr>
        <p:spPr>
          <a:xfrm>
            <a:off x="609480" y="1604520"/>
            <a:ext cx="5354280" cy="1896840"/>
          </a:xfrm>
          <a:prstGeom prst="rect">
            <a:avLst/>
          </a:prstGeom>
        </p:spPr>
        <p:txBody>
          <a:bodyPr lIns="0" rIns="0" tIns="0" bIns="0">
            <a:normAutofit/>
          </a:bodyPr>
          <a:p>
            <a:endParaRPr b="0" lang="en-US" sz="3200" spc="-1" strike="noStrike">
              <a:latin typeface="Arial"/>
            </a:endParaRPr>
          </a:p>
        </p:txBody>
      </p:sp>
      <p:sp>
        <p:nvSpPr>
          <p:cNvPr id="219" name="PlaceHolder 3"/>
          <p:cNvSpPr>
            <a:spLocks noGrp="1"/>
          </p:cNvSpPr>
          <p:nvPr>
            <p:ph type="body"/>
          </p:nvPr>
        </p:nvSpPr>
        <p:spPr>
          <a:xfrm>
            <a:off x="6231960" y="1604520"/>
            <a:ext cx="5354280" cy="1896840"/>
          </a:xfrm>
          <a:prstGeom prst="rect">
            <a:avLst/>
          </a:prstGeom>
        </p:spPr>
        <p:txBody>
          <a:bodyPr lIns="0" rIns="0" tIns="0" bIns="0">
            <a:normAutofit/>
          </a:bodyPr>
          <a:p>
            <a:endParaRPr b="0" lang="en-US" sz="3200" spc="-1" strike="noStrike">
              <a:latin typeface="Arial"/>
            </a:endParaRPr>
          </a:p>
        </p:txBody>
      </p:sp>
      <p:sp>
        <p:nvSpPr>
          <p:cNvPr id="220" name="PlaceHolder 4"/>
          <p:cNvSpPr>
            <a:spLocks noGrp="1"/>
          </p:cNvSpPr>
          <p:nvPr>
            <p:ph type="body"/>
          </p:nvPr>
        </p:nvSpPr>
        <p:spPr>
          <a:xfrm>
            <a:off x="609480" y="3682080"/>
            <a:ext cx="5354280" cy="1896840"/>
          </a:xfrm>
          <a:prstGeom prst="rect">
            <a:avLst/>
          </a:prstGeom>
        </p:spPr>
        <p:txBody>
          <a:bodyPr lIns="0" rIns="0" tIns="0" bIns="0">
            <a:normAutofit/>
          </a:bodyPr>
          <a:p>
            <a:endParaRPr b="0" lang="en-US" sz="3200" spc="-1" strike="noStrike">
              <a:latin typeface="Arial"/>
            </a:endParaRPr>
          </a:p>
        </p:txBody>
      </p:sp>
      <p:sp>
        <p:nvSpPr>
          <p:cNvPr id="221" name="PlaceHolder 5"/>
          <p:cNvSpPr>
            <a:spLocks noGrp="1"/>
          </p:cNvSpPr>
          <p:nvPr>
            <p:ph type="body"/>
          </p:nvPr>
        </p:nvSpPr>
        <p:spPr>
          <a:xfrm>
            <a:off x="6231960" y="3682080"/>
            <a:ext cx="535428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7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222" name="PlaceHolder 1"/>
          <p:cNvSpPr>
            <a:spLocks noGrp="1"/>
          </p:cNvSpPr>
          <p:nvPr>
            <p:ph type="title"/>
          </p:nvPr>
        </p:nvSpPr>
        <p:spPr>
          <a:xfrm>
            <a:off x="609480" y="273600"/>
            <a:ext cx="10972440" cy="1144800"/>
          </a:xfrm>
          <a:prstGeom prst="rect">
            <a:avLst/>
          </a:prstGeom>
        </p:spPr>
        <p:txBody>
          <a:bodyPr lIns="0" rIns="0" tIns="0" bIns="0" anchor="ctr">
            <a:noAutofit/>
          </a:bodyPr>
          <a:p>
            <a:pPr algn="ctr"/>
            <a:endParaRPr b="0" lang="en-US" sz="4400" spc="-1" strike="noStrike">
              <a:latin typeface="Arial"/>
            </a:endParaRPr>
          </a:p>
        </p:txBody>
      </p:sp>
      <p:sp>
        <p:nvSpPr>
          <p:cNvPr id="223" name="PlaceHolder 2"/>
          <p:cNvSpPr>
            <a:spLocks noGrp="1"/>
          </p:cNvSpPr>
          <p:nvPr>
            <p:ph type="body"/>
          </p:nvPr>
        </p:nvSpPr>
        <p:spPr>
          <a:xfrm>
            <a:off x="609480" y="1604520"/>
            <a:ext cx="3533040" cy="1896840"/>
          </a:xfrm>
          <a:prstGeom prst="rect">
            <a:avLst/>
          </a:prstGeom>
        </p:spPr>
        <p:txBody>
          <a:bodyPr lIns="0" rIns="0" tIns="0" bIns="0">
            <a:normAutofit/>
          </a:bodyPr>
          <a:p>
            <a:endParaRPr b="0" lang="en-US" sz="3200" spc="-1" strike="noStrike">
              <a:latin typeface="Arial"/>
            </a:endParaRPr>
          </a:p>
        </p:txBody>
      </p:sp>
      <p:sp>
        <p:nvSpPr>
          <p:cNvPr id="224" name="PlaceHolder 3"/>
          <p:cNvSpPr>
            <a:spLocks noGrp="1"/>
          </p:cNvSpPr>
          <p:nvPr>
            <p:ph type="body"/>
          </p:nvPr>
        </p:nvSpPr>
        <p:spPr>
          <a:xfrm>
            <a:off x="4319640" y="1604520"/>
            <a:ext cx="3533040" cy="1896840"/>
          </a:xfrm>
          <a:prstGeom prst="rect">
            <a:avLst/>
          </a:prstGeom>
        </p:spPr>
        <p:txBody>
          <a:bodyPr lIns="0" rIns="0" tIns="0" bIns="0">
            <a:normAutofit/>
          </a:bodyPr>
          <a:p>
            <a:endParaRPr b="0" lang="en-US" sz="3200" spc="-1" strike="noStrike">
              <a:latin typeface="Arial"/>
            </a:endParaRPr>
          </a:p>
        </p:txBody>
      </p:sp>
      <p:sp>
        <p:nvSpPr>
          <p:cNvPr id="225" name="PlaceHolder 4"/>
          <p:cNvSpPr>
            <a:spLocks noGrp="1"/>
          </p:cNvSpPr>
          <p:nvPr>
            <p:ph type="body"/>
          </p:nvPr>
        </p:nvSpPr>
        <p:spPr>
          <a:xfrm>
            <a:off x="8029800" y="1604520"/>
            <a:ext cx="3533040" cy="1896840"/>
          </a:xfrm>
          <a:prstGeom prst="rect">
            <a:avLst/>
          </a:prstGeom>
        </p:spPr>
        <p:txBody>
          <a:bodyPr lIns="0" rIns="0" tIns="0" bIns="0">
            <a:normAutofit/>
          </a:bodyPr>
          <a:p>
            <a:endParaRPr b="0" lang="en-US" sz="3200" spc="-1" strike="noStrike">
              <a:latin typeface="Arial"/>
            </a:endParaRPr>
          </a:p>
        </p:txBody>
      </p:sp>
      <p:sp>
        <p:nvSpPr>
          <p:cNvPr id="226" name="PlaceHolder 5"/>
          <p:cNvSpPr>
            <a:spLocks noGrp="1"/>
          </p:cNvSpPr>
          <p:nvPr>
            <p:ph type="body"/>
          </p:nvPr>
        </p:nvSpPr>
        <p:spPr>
          <a:xfrm>
            <a:off x="609480" y="3682080"/>
            <a:ext cx="3533040" cy="1896840"/>
          </a:xfrm>
          <a:prstGeom prst="rect">
            <a:avLst/>
          </a:prstGeom>
        </p:spPr>
        <p:txBody>
          <a:bodyPr lIns="0" rIns="0" tIns="0" bIns="0">
            <a:normAutofit/>
          </a:bodyPr>
          <a:p>
            <a:endParaRPr b="0" lang="en-US" sz="3200" spc="-1" strike="noStrike">
              <a:latin typeface="Arial"/>
            </a:endParaRPr>
          </a:p>
        </p:txBody>
      </p:sp>
      <p:sp>
        <p:nvSpPr>
          <p:cNvPr id="227" name="PlaceHolder 6"/>
          <p:cNvSpPr>
            <a:spLocks noGrp="1"/>
          </p:cNvSpPr>
          <p:nvPr>
            <p:ph type="body"/>
          </p:nvPr>
        </p:nvSpPr>
        <p:spPr>
          <a:xfrm>
            <a:off x="4319640" y="3682080"/>
            <a:ext cx="3533040" cy="1896840"/>
          </a:xfrm>
          <a:prstGeom prst="rect">
            <a:avLst/>
          </a:prstGeom>
        </p:spPr>
        <p:txBody>
          <a:bodyPr lIns="0" rIns="0" tIns="0" bIns="0">
            <a:normAutofit/>
          </a:bodyPr>
          <a:p>
            <a:endParaRPr b="0" lang="en-US" sz="3200" spc="-1" strike="noStrike">
              <a:latin typeface="Arial"/>
            </a:endParaRPr>
          </a:p>
        </p:txBody>
      </p:sp>
      <p:sp>
        <p:nvSpPr>
          <p:cNvPr id="228" name="PlaceHolder 7"/>
          <p:cNvSpPr>
            <a:spLocks noGrp="1"/>
          </p:cNvSpPr>
          <p:nvPr>
            <p:ph type="body"/>
          </p:nvPr>
        </p:nvSpPr>
        <p:spPr>
          <a:xfrm>
            <a:off x="8029800" y="3682080"/>
            <a:ext cx="353304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609480" y="273600"/>
            <a:ext cx="10972440" cy="1144800"/>
          </a:xfrm>
          <a:prstGeom prst="rect">
            <a:avLst/>
          </a:prstGeom>
        </p:spPr>
        <p:txBody>
          <a:bodyPr lIns="0" rIns="0" tIns="0" bIns="0" anchor="ctr">
            <a:noAutofit/>
          </a:bodyPr>
          <a:p>
            <a:pPr algn="ctr"/>
            <a:endParaRPr b="0" lang="en-US" sz="4400" spc="-1" strike="noStrike">
              <a:latin typeface="Arial"/>
            </a:endParaRPr>
          </a:p>
        </p:txBody>
      </p:sp>
      <p:sp>
        <p:nvSpPr>
          <p:cNvPr id="16" name="PlaceHolder 2"/>
          <p:cNvSpPr>
            <a:spLocks noGrp="1"/>
          </p:cNvSpPr>
          <p:nvPr>
            <p:ph type="body"/>
          </p:nvPr>
        </p:nvSpPr>
        <p:spPr>
          <a:xfrm>
            <a:off x="609480" y="1604520"/>
            <a:ext cx="5354280" cy="3977280"/>
          </a:xfrm>
          <a:prstGeom prst="rect">
            <a:avLst/>
          </a:prstGeom>
        </p:spPr>
        <p:txBody>
          <a:bodyPr lIns="0" rIns="0" tIns="0" bIns="0">
            <a:normAutofit/>
          </a:bodyPr>
          <a:p>
            <a:endParaRPr b="0" lang="en-US" sz="3200" spc="-1" strike="noStrike">
              <a:latin typeface="Arial"/>
            </a:endParaRPr>
          </a:p>
        </p:txBody>
      </p:sp>
      <p:sp>
        <p:nvSpPr>
          <p:cNvPr id="17" name="PlaceHolder 3"/>
          <p:cNvSpPr>
            <a:spLocks noGrp="1"/>
          </p:cNvSpPr>
          <p:nvPr>
            <p:ph type="body"/>
          </p:nvPr>
        </p:nvSpPr>
        <p:spPr>
          <a:xfrm>
            <a:off x="6231960" y="1604520"/>
            <a:ext cx="5354280" cy="1896840"/>
          </a:xfrm>
          <a:prstGeom prst="rect">
            <a:avLst/>
          </a:prstGeom>
        </p:spPr>
        <p:txBody>
          <a:bodyPr lIns="0" rIns="0" tIns="0" bIns="0">
            <a:normAutofit/>
          </a:bodyPr>
          <a:p>
            <a:endParaRPr b="0" lang="en-US" sz="3200" spc="-1" strike="noStrike">
              <a:latin typeface="Arial"/>
            </a:endParaRPr>
          </a:p>
        </p:txBody>
      </p:sp>
      <p:sp>
        <p:nvSpPr>
          <p:cNvPr id="18" name="PlaceHolder 4"/>
          <p:cNvSpPr>
            <a:spLocks noGrp="1"/>
          </p:cNvSpPr>
          <p:nvPr>
            <p:ph type="body"/>
          </p:nvPr>
        </p:nvSpPr>
        <p:spPr>
          <a:xfrm>
            <a:off x="6231960" y="3682080"/>
            <a:ext cx="535428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609480" y="273600"/>
            <a:ext cx="10972440" cy="1144800"/>
          </a:xfrm>
          <a:prstGeom prst="rect">
            <a:avLst/>
          </a:prstGeom>
        </p:spPr>
        <p:txBody>
          <a:bodyPr lIns="0" rIns="0" tIns="0" bIns="0" anchor="ctr">
            <a:noAutofit/>
          </a:bodyPr>
          <a:p>
            <a:pPr algn="ctr"/>
            <a:endParaRPr b="0" lang="en-US" sz="4400" spc="-1" strike="noStrike">
              <a:latin typeface="Arial"/>
            </a:endParaRPr>
          </a:p>
        </p:txBody>
      </p:sp>
      <p:sp>
        <p:nvSpPr>
          <p:cNvPr id="20" name="PlaceHolder 2"/>
          <p:cNvSpPr>
            <a:spLocks noGrp="1"/>
          </p:cNvSpPr>
          <p:nvPr>
            <p:ph type="body"/>
          </p:nvPr>
        </p:nvSpPr>
        <p:spPr>
          <a:xfrm>
            <a:off x="609480" y="1604520"/>
            <a:ext cx="5354280" cy="1896840"/>
          </a:xfrm>
          <a:prstGeom prst="rect">
            <a:avLst/>
          </a:prstGeom>
        </p:spPr>
        <p:txBody>
          <a:bodyPr lIns="0" rIns="0" tIns="0" bIns="0">
            <a:normAutofit/>
          </a:bodyPr>
          <a:p>
            <a:endParaRPr b="0" lang="en-US" sz="3200" spc="-1" strike="noStrike">
              <a:latin typeface="Arial"/>
            </a:endParaRPr>
          </a:p>
        </p:txBody>
      </p:sp>
      <p:sp>
        <p:nvSpPr>
          <p:cNvPr id="21" name="PlaceHolder 3"/>
          <p:cNvSpPr>
            <a:spLocks noGrp="1"/>
          </p:cNvSpPr>
          <p:nvPr>
            <p:ph type="body"/>
          </p:nvPr>
        </p:nvSpPr>
        <p:spPr>
          <a:xfrm>
            <a:off x="6231960" y="1604520"/>
            <a:ext cx="5354280" cy="1896840"/>
          </a:xfrm>
          <a:prstGeom prst="rect">
            <a:avLst/>
          </a:prstGeom>
        </p:spPr>
        <p:txBody>
          <a:bodyPr lIns="0" rIns="0" tIns="0" bIns="0">
            <a:normAutofit/>
          </a:bodyPr>
          <a:p>
            <a:endParaRPr b="0" lang="en-US" sz="3200" spc="-1" strike="noStrike">
              <a:latin typeface="Arial"/>
            </a:endParaRPr>
          </a:p>
        </p:txBody>
      </p:sp>
      <p:sp>
        <p:nvSpPr>
          <p:cNvPr id="22" name="PlaceHolder 4"/>
          <p:cNvSpPr>
            <a:spLocks noGrp="1"/>
          </p:cNvSpPr>
          <p:nvPr>
            <p:ph type="body"/>
          </p:nvPr>
        </p:nvSpPr>
        <p:spPr>
          <a:xfrm>
            <a:off x="609480" y="3682080"/>
            <a:ext cx="10972440" cy="1896840"/>
          </a:xfrm>
          <a:prstGeom prst="rect">
            <a:avLst/>
          </a:prstGeom>
        </p:spPr>
        <p:txBody>
          <a:bodyPr lIns="0" rIns="0" tIns="0" bIns="0">
            <a:normAutofit/>
          </a:bodyPr>
          <a:p>
            <a:endParaRPr b="0" lang="en-US" sz="3200" spc="-1" strike="noStrike">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 Id="rId9" Type="http://schemas.openxmlformats.org/officeDocument/2006/relationships/slideLayout" Target="../slideLayouts/slideLayout32.xml"/><Relationship Id="rId10" Type="http://schemas.openxmlformats.org/officeDocument/2006/relationships/slideLayout" Target="../slideLayouts/slideLayout33.xml"/><Relationship Id="rId11" Type="http://schemas.openxmlformats.org/officeDocument/2006/relationships/slideLayout" Target="../slideLayouts/slideLayout34.xml"/><Relationship Id="rId12" Type="http://schemas.openxmlformats.org/officeDocument/2006/relationships/slideLayout" Target="../slideLayouts/slideLayout35.xml"/><Relationship Id="rId13" Type="http://schemas.openxmlformats.org/officeDocument/2006/relationships/slideLayout" Target="../slideLayouts/slideLayout36.xml"/>
</Relationships>
</file>

<file path=ppt/slideMasters/_rels/slideMaster4.xml.rels><?xml version="1.0" encoding="UTF-8"?>
<Relationships xmlns="http://schemas.openxmlformats.org/package/2006/relationships"><Relationship Id="rId1" Type="http://schemas.openxmlformats.org/officeDocument/2006/relationships/theme" Target="../theme/theme4.xml"/><Relationship Id="rId2" Type="http://schemas.openxmlformats.org/officeDocument/2006/relationships/slideLayout" Target="../slideLayouts/slideLayout37.xml"/><Relationship Id="rId3" Type="http://schemas.openxmlformats.org/officeDocument/2006/relationships/slideLayout" Target="../slideLayouts/slideLayout38.xml"/><Relationship Id="rId4" Type="http://schemas.openxmlformats.org/officeDocument/2006/relationships/slideLayout" Target="../slideLayouts/slideLayout39.xml"/><Relationship Id="rId5" Type="http://schemas.openxmlformats.org/officeDocument/2006/relationships/slideLayout" Target="../slideLayouts/slideLayout40.xml"/><Relationship Id="rId6" Type="http://schemas.openxmlformats.org/officeDocument/2006/relationships/slideLayout" Target="../slideLayouts/slideLayout41.xml"/><Relationship Id="rId7" Type="http://schemas.openxmlformats.org/officeDocument/2006/relationships/slideLayout" Target="../slideLayouts/slideLayout42.xml"/><Relationship Id="rId8" Type="http://schemas.openxmlformats.org/officeDocument/2006/relationships/slideLayout" Target="../slideLayouts/slideLayout43.xml"/><Relationship Id="rId9" Type="http://schemas.openxmlformats.org/officeDocument/2006/relationships/slideLayout" Target="../slideLayouts/slideLayout44.xml"/><Relationship Id="rId10" Type="http://schemas.openxmlformats.org/officeDocument/2006/relationships/slideLayout" Target="../slideLayouts/slideLayout45.xml"/><Relationship Id="rId11" Type="http://schemas.openxmlformats.org/officeDocument/2006/relationships/slideLayout" Target="../slideLayouts/slideLayout46.xml"/><Relationship Id="rId12" Type="http://schemas.openxmlformats.org/officeDocument/2006/relationships/slideLayout" Target="../slideLayouts/slideLayout47.xml"/><Relationship Id="rId13" Type="http://schemas.openxmlformats.org/officeDocument/2006/relationships/slideLayout" Target="../slideLayouts/slideLayout48.xml"/>
</Relationships>
</file>

<file path=ppt/slideMasters/_rels/slideMaster5.xml.rels><?xml version="1.0" encoding="UTF-8"?>
<Relationships xmlns="http://schemas.openxmlformats.org/package/2006/relationships"><Relationship Id="rId1" Type="http://schemas.openxmlformats.org/officeDocument/2006/relationships/theme" Target="../theme/theme5.xml"/><Relationship Id="rId2" Type="http://schemas.openxmlformats.org/officeDocument/2006/relationships/slideLayout" Target="../slideLayouts/slideLayout49.xml"/><Relationship Id="rId3" Type="http://schemas.openxmlformats.org/officeDocument/2006/relationships/slideLayout" Target="../slideLayouts/slideLayout50.xml"/><Relationship Id="rId4" Type="http://schemas.openxmlformats.org/officeDocument/2006/relationships/slideLayout" Target="../slideLayouts/slideLayout51.xml"/><Relationship Id="rId5" Type="http://schemas.openxmlformats.org/officeDocument/2006/relationships/slideLayout" Target="../slideLayouts/slideLayout52.xml"/><Relationship Id="rId6" Type="http://schemas.openxmlformats.org/officeDocument/2006/relationships/slideLayout" Target="../slideLayouts/slideLayout53.xml"/><Relationship Id="rId7" Type="http://schemas.openxmlformats.org/officeDocument/2006/relationships/slideLayout" Target="../slideLayouts/slideLayout54.xml"/><Relationship Id="rId8" Type="http://schemas.openxmlformats.org/officeDocument/2006/relationships/slideLayout" Target="../slideLayouts/slideLayout55.xml"/><Relationship Id="rId9" Type="http://schemas.openxmlformats.org/officeDocument/2006/relationships/slideLayout" Target="../slideLayouts/slideLayout56.xml"/><Relationship Id="rId10" Type="http://schemas.openxmlformats.org/officeDocument/2006/relationships/slideLayout" Target="../slideLayouts/slideLayout57.xml"/><Relationship Id="rId11" Type="http://schemas.openxmlformats.org/officeDocument/2006/relationships/slideLayout" Target="../slideLayouts/slideLayout58.xml"/><Relationship Id="rId12" Type="http://schemas.openxmlformats.org/officeDocument/2006/relationships/slideLayout" Target="../slideLayouts/slideLayout59.xml"/><Relationship Id="rId13" Type="http://schemas.openxmlformats.org/officeDocument/2006/relationships/slideLayout" Target="../slideLayouts/slideLayout60.xml"/>
</Relationships>
</file>

<file path=ppt/slideMasters/_rels/slideMaster6.xml.rels><?xml version="1.0" encoding="UTF-8"?>
<Relationships xmlns="http://schemas.openxmlformats.org/package/2006/relationships"><Relationship Id="rId1" Type="http://schemas.openxmlformats.org/officeDocument/2006/relationships/theme" Target="../theme/theme6.xml"/><Relationship Id="rId2" Type="http://schemas.openxmlformats.org/officeDocument/2006/relationships/slideLayout" Target="../slideLayouts/slideLayout61.xml"/><Relationship Id="rId3" Type="http://schemas.openxmlformats.org/officeDocument/2006/relationships/slideLayout" Target="../slideLayouts/slideLayout62.xml"/><Relationship Id="rId4" Type="http://schemas.openxmlformats.org/officeDocument/2006/relationships/slideLayout" Target="../slideLayouts/slideLayout63.xml"/><Relationship Id="rId5" Type="http://schemas.openxmlformats.org/officeDocument/2006/relationships/slideLayout" Target="../slideLayouts/slideLayout64.xml"/><Relationship Id="rId6" Type="http://schemas.openxmlformats.org/officeDocument/2006/relationships/slideLayout" Target="../slideLayouts/slideLayout65.xml"/><Relationship Id="rId7" Type="http://schemas.openxmlformats.org/officeDocument/2006/relationships/slideLayout" Target="../slideLayouts/slideLayout66.xml"/><Relationship Id="rId8" Type="http://schemas.openxmlformats.org/officeDocument/2006/relationships/slideLayout" Target="../slideLayouts/slideLayout67.xml"/><Relationship Id="rId9" Type="http://schemas.openxmlformats.org/officeDocument/2006/relationships/slideLayout" Target="../slideLayouts/slideLayout68.xml"/><Relationship Id="rId10" Type="http://schemas.openxmlformats.org/officeDocument/2006/relationships/slideLayout" Target="../slideLayouts/slideLayout69.xml"/><Relationship Id="rId11" Type="http://schemas.openxmlformats.org/officeDocument/2006/relationships/slideLayout" Target="../slideLayouts/slideLayout70.xml"/><Relationship Id="rId12" Type="http://schemas.openxmlformats.org/officeDocument/2006/relationships/slideLayout" Target="../slideLayouts/slideLayout71.xml"/><Relationship Id="rId13" Type="http://schemas.openxmlformats.org/officeDocument/2006/relationships/slideLayout" Target="../slideLayouts/slideLayout72.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609480" y="273600"/>
            <a:ext cx="10972440" cy="1144800"/>
          </a:xfrm>
          <a:prstGeom prst="rect">
            <a:avLst/>
          </a:prstGeom>
        </p:spPr>
        <p:txBody>
          <a:bodyPr lIns="0" rIns="0" tIns="0" bIns="0" anchor="ctr">
            <a:noAutofit/>
          </a:bodyPr>
          <a:p>
            <a:pPr algn="ctr"/>
            <a:r>
              <a:rPr b="0" lang="en-US" sz="4400" spc="-1" strike="noStrike">
                <a:latin typeface="Arial"/>
              </a:rPr>
              <a:t>Click to edit the title text format</a:t>
            </a:r>
            <a:endParaRPr b="0" lang="en-US" sz="4400" spc="-1" strike="noStrike">
              <a:latin typeface="Arial"/>
            </a:endParaRPr>
          </a:p>
        </p:txBody>
      </p:sp>
      <p:sp>
        <p:nvSpPr>
          <p:cNvPr id="1" name="PlaceHolder 2"/>
          <p:cNvSpPr>
            <a:spLocks noGrp="1"/>
          </p:cNvSpPr>
          <p:nvPr>
            <p:ph type="body"/>
          </p:nvPr>
        </p:nvSpPr>
        <p:spPr>
          <a:xfrm>
            <a:off x="609480" y="1604520"/>
            <a:ext cx="10972440" cy="397728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en-US" sz="3200" spc="-1" strike="noStrike">
                <a:latin typeface="Arial"/>
              </a:rPr>
              <a:t>Click to edit the outline text format</a:t>
            </a:r>
            <a:endParaRPr b="0" lang="en-US" sz="3200" spc="-1" strike="noStrike">
              <a:latin typeface="Arial"/>
            </a:endParaRPr>
          </a:p>
          <a:p>
            <a:pPr lvl="1" marL="864000" indent="-324000">
              <a:spcBef>
                <a:spcPts val="1134"/>
              </a:spcBef>
              <a:buClr>
                <a:srgbClr val="000000"/>
              </a:buClr>
              <a:buSzPct val="75000"/>
              <a:buFont typeface="Symbol" charset="2"/>
              <a:buChar char=""/>
            </a:pPr>
            <a:r>
              <a:rPr b="0" lang="en-US" sz="2800" spc="-1" strike="noStrike">
                <a:latin typeface="Arial"/>
              </a:rPr>
              <a:t>Second Outline Level</a:t>
            </a:r>
            <a:endParaRPr b="0" lang="en-US" sz="2800" spc="-1" strike="noStrike">
              <a:latin typeface="Arial"/>
            </a:endParaRPr>
          </a:p>
          <a:p>
            <a:pPr lvl="2" marL="1296000" indent="-288000">
              <a:spcBef>
                <a:spcPts val="850"/>
              </a:spcBef>
              <a:buClr>
                <a:srgbClr val="000000"/>
              </a:buClr>
              <a:buSzPct val="45000"/>
              <a:buFont typeface="Wingdings" charset="2"/>
              <a:buChar char=""/>
            </a:pPr>
            <a:r>
              <a:rPr b="0" lang="en-US" sz="2400" spc="-1" strike="noStrike">
                <a:latin typeface="Arial"/>
              </a:rPr>
              <a:t>Third Outline Level</a:t>
            </a:r>
            <a:endParaRPr b="0" lang="en-US" sz="2400" spc="-1" strike="noStrike">
              <a:latin typeface="Arial"/>
            </a:endParaRPr>
          </a:p>
          <a:p>
            <a:pPr lvl="3" marL="1728000" indent="-216000">
              <a:spcBef>
                <a:spcPts val="567"/>
              </a:spcBef>
              <a:buClr>
                <a:srgbClr val="000000"/>
              </a:buClr>
              <a:buSzPct val="75000"/>
              <a:buFont typeface="Symbol" charset="2"/>
              <a:buChar char=""/>
            </a:pPr>
            <a:r>
              <a:rPr b="0" lang="en-US" sz="2000" spc="-1" strike="noStrike">
                <a:latin typeface="Arial"/>
              </a:rPr>
              <a:t>Fourth Outline Level</a:t>
            </a:r>
            <a:endParaRPr b="0" lang="en-US" sz="2000" spc="-1" strike="noStrike">
              <a:latin typeface="Arial"/>
            </a:endParaRPr>
          </a:p>
          <a:p>
            <a:pPr lvl="4" marL="2160000" indent="-216000">
              <a:spcBef>
                <a:spcPts val="283"/>
              </a:spcBef>
              <a:buClr>
                <a:srgbClr val="000000"/>
              </a:buClr>
              <a:buSzPct val="45000"/>
              <a:buFont typeface="Wingdings" charset="2"/>
              <a:buChar char=""/>
            </a:pPr>
            <a:r>
              <a:rPr b="0" lang="en-US" sz="2000" spc="-1" strike="noStrike">
                <a:latin typeface="Arial"/>
              </a:rPr>
              <a:t>Fifth Outline Level</a:t>
            </a:r>
            <a:endParaRPr b="0" lang="en-US" sz="2000" spc="-1" strike="noStrike">
              <a:latin typeface="Arial"/>
            </a:endParaRPr>
          </a:p>
          <a:p>
            <a:pPr lvl="5" marL="2592000" indent="-216000">
              <a:spcBef>
                <a:spcPts val="283"/>
              </a:spcBef>
              <a:buClr>
                <a:srgbClr val="000000"/>
              </a:buClr>
              <a:buSzPct val="45000"/>
              <a:buFont typeface="Wingdings" charset="2"/>
              <a:buChar char=""/>
            </a:pPr>
            <a:r>
              <a:rPr b="0" lang="en-US" sz="2000" spc="-1" strike="noStrike">
                <a:latin typeface="Arial"/>
              </a:rPr>
              <a:t>Sixth Outline Level</a:t>
            </a:r>
            <a:endParaRPr b="0" lang="en-US" sz="2000" spc="-1" strike="noStrike">
              <a:latin typeface="Arial"/>
            </a:endParaRPr>
          </a:p>
          <a:p>
            <a:pPr lvl="6" marL="3024000" indent="-216000">
              <a:spcBef>
                <a:spcPts val="283"/>
              </a:spcBef>
              <a:buClr>
                <a:srgbClr val="000000"/>
              </a:buClr>
              <a:buSzPct val="45000"/>
              <a:buFont typeface="Wingdings" charset="2"/>
              <a:buChar char=""/>
            </a:pPr>
            <a:r>
              <a:rPr b="0" lang="en-US" sz="2000" spc="-1" strike="noStrike">
                <a:latin typeface="Arial"/>
              </a:rPr>
              <a:t>Seventh Outline Level</a:t>
            </a:r>
            <a:endParaRPr b="0" lang="en-US"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38" name="PlaceHolder 1"/>
          <p:cNvSpPr>
            <a:spLocks noGrp="1"/>
          </p:cNvSpPr>
          <p:nvPr>
            <p:ph type="title"/>
          </p:nvPr>
        </p:nvSpPr>
        <p:spPr>
          <a:xfrm>
            <a:off x="838080" y="365040"/>
            <a:ext cx="10514880" cy="1324800"/>
          </a:xfrm>
          <a:prstGeom prst="rect">
            <a:avLst/>
          </a:prstGeom>
        </p:spPr>
        <p:txBody>
          <a:bodyPr lIns="0" rIns="0" tIns="0" bIns="0" anchor="ctr">
            <a:noAutofit/>
          </a:bodyPr>
          <a:p>
            <a:r>
              <a:rPr b="0" lang="en-US" sz="1800" spc="-1" strike="noStrike">
                <a:latin typeface="Arial"/>
              </a:rPr>
              <a:t>Click to edit the title text format</a:t>
            </a:r>
            <a:endParaRPr b="0" lang="en-US" sz="1800" spc="-1" strike="noStrike">
              <a:latin typeface="Arial"/>
            </a:endParaRPr>
          </a:p>
        </p:txBody>
      </p:sp>
      <p:sp>
        <p:nvSpPr>
          <p:cNvPr id="39" name="PlaceHolder 2"/>
          <p:cNvSpPr>
            <a:spLocks noGrp="1"/>
          </p:cNvSpPr>
          <p:nvPr>
            <p:ph type="body"/>
          </p:nvPr>
        </p:nvSpPr>
        <p:spPr>
          <a:xfrm>
            <a:off x="609480" y="1604520"/>
            <a:ext cx="10972440" cy="397728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en-US" sz="3200" spc="-1" strike="noStrike">
                <a:latin typeface="Arial"/>
              </a:rPr>
              <a:t>Click to edit the outline text format</a:t>
            </a:r>
            <a:endParaRPr b="0" lang="en-US" sz="3200" spc="-1" strike="noStrike">
              <a:latin typeface="Arial"/>
            </a:endParaRPr>
          </a:p>
          <a:p>
            <a:pPr lvl="1" marL="864000" indent="-324000">
              <a:spcBef>
                <a:spcPts val="1134"/>
              </a:spcBef>
              <a:buClr>
                <a:srgbClr val="000000"/>
              </a:buClr>
              <a:buSzPct val="75000"/>
              <a:buFont typeface="Symbol" charset="2"/>
              <a:buChar char=""/>
            </a:pPr>
            <a:r>
              <a:rPr b="0" lang="en-US" sz="2800" spc="-1" strike="noStrike">
                <a:latin typeface="Arial"/>
              </a:rPr>
              <a:t>Second Outline Level</a:t>
            </a:r>
            <a:endParaRPr b="0" lang="en-US" sz="2800" spc="-1" strike="noStrike">
              <a:latin typeface="Arial"/>
            </a:endParaRPr>
          </a:p>
          <a:p>
            <a:pPr lvl="2" marL="1296000" indent="-288000">
              <a:spcBef>
                <a:spcPts val="850"/>
              </a:spcBef>
              <a:buClr>
                <a:srgbClr val="000000"/>
              </a:buClr>
              <a:buSzPct val="45000"/>
              <a:buFont typeface="Wingdings" charset="2"/>
              <a:buChar char=""/>
            </a:pPr>
            <a:r>
              <a:rPr b="0" lang="en-US" sz="2400" spc="-1" strike="noStrike">
                <a:latin typeface="Arial"/>
              </a:rPr>
              <a:t>Third Outline Level</a:t>
            </a:r>
            <a:endParaRPr b="0" lang="en-US" sz="2400" spc="-1" strike="noStrike">
              <a:latin typeface="Arial"/>
            </a:endParaRPr>
          </a:p>
          <a:p>
            <a:pPr lvl="3" marL="1728000" indent="-216000">
              <a:spcBef>
                <a:spcPts val="567"/>
              </a:spcBef>
              <a:buClr>
                <a:srgbClr val="000000"/>
              </a:buClr>
              <a:buSzPct val="75000"/>
              <a:buFont typeface="Symbol" charset="2"/>
              <a:buChar char=""/>
            </a:pPr>
            <a:r>
              <a:rPr b="0" lang="en-US" sz="2000" spc="-1" strike="noStrike">
                <a:latin typeface="Arial"/>
              </a:rPr>
              <a:t>Fourth Outline Level</a:t>
            </a:r>
            <a:endParaRPr b="0" lang="en-US" sz="2000" spc="-1" strike="noStrike">
              <a:latin typeface="Arial"/>
            </a:endParaRPr>
          </a:p>
          <a:p>
            <a:pPr lvl="4" marL="2160000" indent="-216000">
              <a:spcBef>
                <a:spcPts val="283"/>
              </a:spcBef>
              <a:buClr>
                <a:srgbClr val="000000"/>
              </a:buClr>
              <a:buSzPct val="45000"/>
              <a:buFont typeface="Wingdings" charset="2"/>
              <a:buChar char=""/>
            </a:pPr>
            <a:r>
              <a:rPr b="0" lang="en-US" sz="2000" spc="-1" strike="noStrike">
                <a:latin typeface="Arial"/>
              </a:rPr>
              <a:t>Fifth Outline Level</a:t>
            </a:r>
            <a:endParaRPr b="0" lang="en-US" sz="2000" spc="-1" strike="noStrike">
              <a:latin typeface="Arial"/>
            </a:endParaRPr>
          </a:p>
          <a:p>
            <a:pPr lvl="5" marL="2592000" indent="-216000">
              <a:spcBef>
                <a:spcPts val="283"/>
              </a:spcBef>
              <a:buClr>
                <a:srgbClr val="000000"/>
              </a:buClr>
              <a:buSzPct val="45000"/>
              <a:buFont typeface="Wingdings" charset="2"/>
              <a:buChar char=""/>
            </a:pPr>
            <a:r>
              <a:rPr b="0" lang="en-US" sz="2000" spc="-1" strike="noStrike">
                <a:latin typeface="Arial"/>
              </a:rPr>
              <a:t>Sixth Outline Level</a:t>
            </a:r>
            <a:endParaRPr b="0" lang="en-US" sz="2000" spc="-1" strike="noStrike">
              <a:latin typeface="Arial"/>
            </a:endParaRPr>
          </a:p>
          <a:p>
            <a:pPr lvl="6" marL="3024000" indent="-216000">
              <a:spcBef>
                <a:spcPts val="283"/>
              </a:spcBef>
              <a:buClr>
                <a:srgbClr val="000000"/>
              </a:buClr>
              <a:buSzPct val="45000"/>
              <a:buFont typeface="Wingdings" charset="2"/>
              <a:buChar char=""/>
            </a:pPr>
            <a:r>
              <a:rPr b="0" lang="en-US" sz="2000" spc="-1" strike="noStrike">
                <a:latin typeface="Arial"/>
              </a:rPr>
              <a:t>Seventh Outline Level</a:t>
            </a:r>
            <a:endParaRPr b="0" lang="en-US"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6" name="PlaceHolder 1"/>
          <p:cNvSpPr>
            <a:spLocks noGrp="1"/>
          </p:cNvSpPr>
          <p:nvPr>
            <p:ph type="title"/>
          </p:nvPr>
        </p:nvSpPr>
        <p:spPr>
          <a:xfrm>
            <a:off x="838080" y="365040"/>
            <a:ext cx="10514880" cy="1324800"/>
          </a:xfrm>
          <a:prstGeom prst="rect">
            <a:avLst/>
          </a:prstGeom>
        </p:spPr>
        <p:txBody>
          <a:bodyPr lIns="0" rIns="0" tIns="0" bIns="0" anchor="ctr">
            <a:noAutofit/>
          </a:bodyPr>
          <a:p>
            <a:r>
              <a:rPr b="0" lang="en-US" sz="1800" spc="-1" strike="noStrike">
                <a:latin typeface="Arial"/>
              </a:rPr>
              <a:t>Click to edit the title text format</a:t>
            </a:r>
            <a:endParaRPr b="0" lang="en-US" sz="1800" spc="-1" strike="noStrike">
              <a:latin typeface="Arial"/>
            </a:endParaRPr>
          </a:p>
        </p:txBody>
      </p:sp>
      <p:sp>
        <p:nvSpPr>
          <p:cNvPr id="77" name="PlaceHolder 2"/>
          <p:cNvSpPr>
            <a:spLocks noGrp="1"/>
          </p:cNvSpPr>
          <p:nvPr>
            <p:ph type="body"/>
          </p:nvPr>
        </p:nvSpPr>
        <p:spPr>
          <a:xfrm>
            <a:off x="609480" y="1604520"/>
            <a:ext cx="10972440" cy="397728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en-US" sz="3200" spc="-1" strike="noStrike">
                <a:latin typeface="Arial"/>
              </a:rPr>
              <a:t>Click to edit the outline text format</a:t>
            </a:r>
            <a:endParaRPr b="0" lang="en-US" sz="3200" spc="-1" strike="noStrike">
              <a:latin typeface="Arial"/>
            </a:endParaRPr>
          </a:p>
          <a:p>
            <a:pPr lvl="1" marL="864000" indent="-324000">
              <a:spcBef>
                <a:spcPts val="1134"/>
              </a:spcBef>
              <a:buClr>
                <a:srgbClr val="000000"/>
              </a:buClr>
              <a:buSzPct val="75000"/>
              <a:buFont typeface="Symbol" charset="2"/>
              <a:buChar char=""/>
            </a:pPr>
            <a:r>
              <a:rPr b="0" lang="en-US" sz="2800" spc="-1" strike="noStrike">
                <a:latin typeface="Arial"/>
              </a:rPr>
              <a:t>Second Outline Level</a:t>
            </a:r>
            <a:endParaRPr b="0" lang="en-US" sz="2800" spc="-1" strike="noStrike">
              <a:latin typeface="Arial"/>
            </a:endParaRPr>
          </a:p>
          <a:p>
            <a:pPr lvl="2" marL="1296000" indent="-288000">
              <a:spcBef>
                <a:spcPts val="850"/>
              </a:spcBef>
              <a:buClr>
                <a:srgbClr val="000000"/>
              </a:buClr>
              <a:buSzPct val="45000"/>
              <a:buFont typeface="Wingdings" charset="2"/>
              <a:buChar char=""/>
            </a:pPr>
            <a:r>
              <a:rPr b="0" lang="en-US" sz="2400" spc="-1" strike="noStrike">
                <a:latin typeface="Arial"/>
              </a:rPr>
              <a:t>Third Outline Level</a:t>
            </a:r>
            <a:endParaRPr b="0" lang="en-US" sz="2400" spc="-1" strike="noStrike">
              <a:latin typeface="Arial"/>
            </a:endParaRPr>
          </a:p>
          <a:p>
            <a:pPr lvl="3" marL="1728000" indent="-216000">
              <a:spcBef>
                <a:spcPts val="567"/>
              </a:spcBef>
              <a:buClr>
                <a:srgbClr val="000000"/>
              </a:buClr>
              <a:buSzPct val="75000"/>
              <a:buFont typeface="Symbol" charset="2"/>
              <a:buChar char=""/>
            </a:pPr>
            <a:r>
              <a:rPr b="0" lang="en-US" sz="2000" spc="-1" strike="noStrike">
                <a:latin typeface="Arial"/>
              </a:rPr>
              <a:t>Fourth Outline Level</a:t>
            </a:r>
            <a:endParaRPr b="0" lang="en-US" sz="2000" spc="-1" strike="noStrike">
              <a:latin typeface="Arial"/>
            </a:endParaRPr>
          </a:p>
          <a:p>
            <a:pPr lvl="4" marL="2160000" indent="-216000">
              <a:spcBef>
                <a:spcPts val="283"/>
              </a:spcBef>
              <a:buClr>
                <a:srgbClr val="000000"/>
              </a:buClr>
              <a:buSzPct val="45000"/>
              <a:buFont typeface="Wingdings" charset="2"/>
              <a:buChar char=""/>
            </a:pPr>
            <a:r>
              <a:rPr b="0" lang="en-US" sz="2000" spc="-1" strike="noStrike">
                <a:latin typeface="Arial"/>
              </a:rPr>
              <a:t>Fifth Outline Level</a:t>
            </a:r>
            <a:endParaRPr b="0" lang="en-US" sz="2000" spc="-1" strike="noStrike">
              <a:latin typeface="Arial"/>
            </a:endParaRPr>
          </a:p>
          <a:p>
            <a:pPr lvl="5" marL="2592000" indent="-216000">
              <a:spcBef>
                <a:spcPts val="283"/>
              </a:spcBef>
              <a:buClr>
                <a:srgbClr val="000000"/>
              </a:buClr>
              <a:buSzPct val="45000"/>
              <a:buFont typeface="Wingdings" charset="2"/>
              <a:buChar char=""/>
            </a:pPr>
            <a:r>
              <a:rPr b="0" lang="en-US" sz="2000" spc="-1" strike="noStrike">
                <a:latin typeface="Arial"/>
              </a:rPr>
              <a:t>Sixth Outline Level</a:t>
            </a:r>
            <a:endParaRPr b="0" lang="en-US" sz="2000" spc="-1" strike="noStrike">
              <a:latin typeface="Arial"/>
            </a:endParaRPr>
          </a:p>
          <a:p>
            <a:pPr lvl="6" marL="3024000" indent="-216000">
              <a:spcBef>
                <a:spcPts val="283"/>
              </a:spcBef>
              <a:buClr>
                <a:srgbClr val="000000"/>
              </a:buClr>
              <a:buSzPct val="45000"/>
              <a:buFont typeface="Wingdings" charset="2"/>
              <a:buChar char=""/>
            </a:pPr>
            <a:r>
              <a:rPr b="0" lang="en-US" sz="2000" spc="-1" strike="noStrike">
                <a:latin typeface="Arial"/>
              </a:rPr>
              <a:t>Seventh Outline Level</a:t>
            </a:r>
            <a:endParaRPr b="0" lang="en-US"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Lst>
</p:sldMaster>
</file>

<file path=ppt/slideMasters/slideMaster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14" name="PlaceHolder 1"/>
          <p:cNvSpPr>
            <a:spLocks noGrp="1"/>
          </p:cNvSpPr>
          <p:nvPr>
            <p:ph type="title"/>
          </p:nvPr>
        </p:nvSpPr>
        <p:spPr>
          <a:xfrm>
            <a:off x="838080" y="365040"/>
            <a:ext cx="10514880" cy="1324800"/>
          </a:xfrm>
          <a:prstGeom prst="rect">
            <a:avLst/>
          </a:prstGeom>
        </p:spPr>
        <p:txBody>
          <a:bodyPr lIns="0" rIns="0" tIns="0" bIns="0" anchor="ctr">
            <a:noAutofit/>
          </a:bodyPr>
          <a:p>
            <a:r>
              <a:rPr b="0" lang="en-US" sz="1800" spc="-1" strike="noStrike">
                <a:latin typeface="Arial"/>
              </a:rPr>
              <a:t>Click to edit the title text format</a:t>
            </a:r>
            <a:endParaRPr b="0" lang="en-US" sz="1800" spc="-1" strike="noStrike">
              <a:latin typeface="Arial"/>
            </a:endParaRPr>
          </a:p>
        </p:txBody>
      </p:sp>
      <p:sp>
        <p:nvSpPr>
          <p:cNvPr id="115" name="PlaceHolder 2"/>
          <p:cNvSpPr>
            <a:spLocks noGrp="1"/>
          </p:cNvSpPr>
          <p:nvPr>
            <p:ph type="body"/>
          </p:nvPr>
        </p:nvSpPr>
        <p:spPr>
          <a:xfrm>
            <a:off x="609480" y="1604520"/>
            <a:ext cx="10972440" cy="397728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en-US" sz="3200" spc="-1" strike="noStrike">
                <a:latin typeface="Arial"/>
              </a:rPr>
              <a:t>Click to edit the outline text format</a:t>
            </a:r>
            <a:endParaRPr b="0" lang="en-US" sz="3200" spc="-1" strike="noStrike">
              <a:latin typeface="Arial"/>
            </a:endParaRPr>
          </a:p>
          <a:p>
            <a:pPr lvl="1" marL="864000" indent="-324000">
              <a:spcBef>
                <a:spcPts val="1134"/>
              </a:spcBef>
              <a:buClr>
                <a:srgbClr val="000000"/>
              </a:buClr>
              <a:buSzPct val="75000"/>
              <a:buFont typeface="Symbol" charset="2"/>
              <a:buChar char=""/>
            </a:pPr>
            <a:r>
              <a:rPr b="0" lang="en-US" sz="2800" spc="-1" strike="noStrike">
                <a:latin typeface="Arial"/>
              </a:rPr>
              <a:t>Second Outline Level</a:t>
            </a:r>
            <a:endParaRPr b="0" lang="en-US" sz="2800" spc="-1" strike="noStrike">
              <a:latin typeface="Arial"/>
            </a:endParaRPr>
          </a:p>
          <a:p>
            <a:pPr lvl="2" marL="1296000" indent="-288000">
              <a:spcBef>
                <a:spcPts val="850"/>
              </a:spcBef>
              <a:buClr>
                <a:srgbClr val="000000"/>
              </a:buClr>
              <a:buSzPct val="45000"/>
              <a:buFont typeface="Wingdings" charset="2"/>
              <a:buChar char=""/>
            </a:pPr>
            <a:r>
              <a:rPr b="0" lang="en-US" sz="2400" spc="-1" strike="noStrike">
                <a:latin typeface="Arial"/>
              </a:rPr>
              <a:t>Third Outline Level</a:t>
            </a:r>
            <a:endParaRPr b="0" lang="en-US" sz="2400" spc="-1" strike="noStrike">
              <a:latin typeface="Arial"/>
            </a:endParaRPr>
          </a:p>
          <a:p>
            <a:pPr lvl="3" marL="1728000" indent="-216000">
              <a:spcBef>
                <a:spcPts val="567"/>
              </a:spcBef>
              <a:buClr>
                <a:srgbClr val="000000"/>
              </a:buClr>
              <a:buSzPct val="75000"/>
              <a:buFont typeface="Symbol" charset="2"/>
              <a:buChar char=""/>
            </a:pPr>
            <a:r>
              <a:rPr b="0" lang="en-US" sz="2000" spc="-1" strike="noStrike">
                <a:latin typeface="Arial"/>
              </a:rPr>
              <a:t>Fourth Outline Level</a:t>
            </a:r>
            <a:endParaRPr b="0" lang="en-US" sz="2000" spc="-1" strike="noStrike">
              <a:latin typeface="Arial"/>
            </a:endParaRPr>
          </a:p>
          <a:p>
            <a:pPr lvl="4" marL="2160000" indent="-216000">
              <a:spcBef>
                <a:spcPts val="283"/>
              </a:spcBef>
              <a:buClr>
                <a:srgbClr val="000000"/>
              </a:buClr>
              <a:buSzPct val="45000"/>
              <a:buFont typeface="Wingdings" charset="2"/>
              <a:buChar char=""/>
            </a:pPr>
            <a:r>
              <a:rPr b="0" lang="en-US" sz="2000" spc="-1" strike="noStrike">
                <a:latin typeface="Arial"/>
              </a:rPr>
              <a:t>Fifth Outline Level</a:t>
            </a:r>
            <a:endParaRPr b="0" lang="en-US" sz="2000" spc="-1" strike="noStrike">
              <a:latin typeface="Arial"/>
            </a:endParaRPr>
          </a:p>
          <a:p>
            <a:pPr lvl="5" marL="2592000" indent="-216000">
              <a:spcBef>
                <a:spcPts val="283"/>
              </a:spcBef>
              <a:buClr>
                <a:srgbClr val="000000"/>
              </a:buClr>
              <a:buSzPct val="45000"/>
              <a:buFont typeface="Wingdings" charset="2"/>
              <a:buChar char=""/>
            </a:pPr>
            <a:r>
              <a:rPr b="0" lang="en-US" sz="2000" spc="-1" strike="noStrike">
                <a:latin typeface="Arial"/>
              </a:rPr>
              <a:t>Sixth Outline Level</a:t>
            </a:r>
            <a:endParaRPr b="0" lang="en-US" sz="2000" spc="-1" strike="noStrike">
              <a:latin typeface="Arial"/>
            </a:endParaRPr>
          </a:p>
          <a:p>
            <a:pPr lvl="6" marL="3024000" indent="-216000">
              <a:spcBef>
                <a:spcPts val="283"/>
              </a:spcBef>
              <a:buClr>
                <a:srgbClr val="000000"/>
              </a:buClr>
              <a:buSzPct val="45000"/>
              <a:buFont typeface="Wingdings" charset="2"/>
              <a:buChar char=""/>
            </a:pPr>
            <a:r>
              <a:rPr b="0" lang="en-US" sz="2000" spc="-1" strike="noStrike">
                <a:latin typeface="Arial"/>
              </a:rPr>
              <a:t>Seventh Outline Level</a:t>
            </a:r>
            <a:endParaRPr b="0" lang="en-US"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sldMaster>
</file>

<file path=ppt/slideMasters/slideMaster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52" name="PlaceHolder 1"/>
          <p:cNvSpPr>
            <a:spLocks noGrp="1"/>
          </p:cNvSpPr>
          <p:nvPr>
            <p:ph type="title"/>
          </p:nvPr>
        </p:nvSpPr>
        <p:spPr>
          <a:xfrm>
            <a:off x="838080" y="365040"/>
            <a:ext cx="10514880" cy="1324800"/>
          </a:xfrm>
          <a:prstGeom prst="rect">
            <a:avLst/>
          </a:prstGeom>
        </p:spPr>
        <p:txBody>
          <a:bodyPr lIns="0" rIns="0" tIns="0" bIns="0" anchor="ctr">
            <a:noAutofit/>
          </a:bodyPr>
          <a:p>
            <a:r>
              <a:rPr b="0" lang="en-US" sz="1800" spc="-1" strike="noStrike">
                <a:latin typeface="Arial"/>
              </a:rPr>
              <a:t>Click to edit the title text format</a:t>
            </a:r>
            <a:endParaRPr b="0" lang="en-US" sz="1800" spc="-1" strike="noStrike">
              <a:latin typeface="Arial"/>
            </a:endParaRPr>
          </a:p>
        </p:txBody>
      </p:sp>
      <p:sp>
        <p:nvSpPr>
          <p:cNvPr id="153" name="PlaceHolder 2"/>
          <p:cNvSpPr>
            <a:spLocks noGrp="1"/>
          </p:cNvSpPr>
          <p:nvPr>
            <p:ph type="body"/>
          </p:nvPr>
        </p:nvSpPr>
        <p:spPr>
          <a:xfrm>
            <a:off x="838080" y="1825560"/>
            <a:ext cx="10514880" cy="435060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en-US" sz="1800" spc="-1" strike="noStrike">
                <a:latin typeface="Arial"/>
              </a:rPr>
              <a:t>Click to edit the outline text format</a:t>
            </a:r>
            <a:endParaRPr b="0" lang="en-US" sz="1800" spc="-1" strike="noStrike">
              <a:latin typeface="Arial"/>
            </a:endParaRPr>
          </a:p>
          <a:p>
            <a:pPr lvl="1" marL="864000" indent="-324000">
              <a:spcBef>
                <a:spcPts val="1134"/>
              </a:spcBef>
              <a:buClr>
                <a:srgbClr val="000000"/>
              </a:buClr>
              <a:buSzPct val="75000"/>
              <a:buFont typeface="Symbol" charset="2"/>
              <a:buChar char=""/>
            </a:pPr>
            <a:r>
              <a:rPr b="0" lang="en-US" sz="1800" spc="-1" strike="noStrike">
                <a:latin typeface="Arial"/>
              </a:rPr>
              <a:t>Second Outline Level</a:t>
            </a:r>
            <a:endParaRPr b="0" lang="en-US" sz="1800" spc="-1" strike="noStrike">
              <a:latin typeface="Arial"/>
            </a:endParaRPr>
          </a:p>
          <a:p>
            <a:pPr lvl="2" marL="1296000" indent="-288000">
              <a:spcBef>
                <a:spcPts val="850"/>
              </a:spcBef>
              <a:buClr>
                <a:srgbClr val="000000"/>
              </a:buClr>
              <a:buSzPct val="45000"/>
              <a:buFont typeface="Wingdings" charset="2"/>
              <a:buChar char=""/>
            </a:pPr>
            <a:r>
              <a:rPr b="0" lang="en-US" sz="1800" spc="-1" strike="noStrike">
                <a:latin typeface="Arial"/>
              </a:rPr>
              <a:t>Third Outline Level</a:t>
            </a:r>
            <a:endParaRPr b="0" lang="en-US" sz="1800" spc="-1" strike="noStrike">
              <a:latin typeface="Arial"/>
            </a:endParaRPr>
          </a:p>
          <a:p>
            <a:pPr lvl="3" marL="1728000" indent="-216000">
              <a:spcBef>
                <a:spcPts val="567"/>
              </a:spcBef>
              <a:buClr>
                <a:srgbClr val="000000"/>
              </a:buClr>
              <a:buSzPct val="75000"/>
              <a:buFont typeface="Symbol" charset="2"/>
              <a:buChar char=""/>
            </a:pPr>
            <a:r>
              <a:rPr b="0" lang="en-US" sz="1800" spc="-1" strike="noStrike">
                <a:latin typeface="Arial"/>
              </a:rPr>
              <a:t>Fourth Outline Level</a:t>
            </a:r>
            <a:endParaRPr b="0" lang="en-US" sz="1800" spc="-1" strike="noStrike">
              <a:latin typeface="Arial"/>
            </a:endParaRPr>
          </a:p>
          <a:p>
            <a:pPr lvl="4" marL="2160000" indent="-216000">
              <a:spcBef>
                <a:spcPts val="283"/>
              </a:spcBef>
              <a:buClr>
                <a:srgbClr val="000000"/>
              </a:buClr>
              <a:buSzPct val="45000"/>
              <a:buFont typeface="Wingdings" charset="2"/>
              <a:buChar char=""/>
            </a:pPr>
            <a:r>
              <a:rPr b="0" lang="en-US" sz="1800" spc="-1" strike="noStrike">
                <a:latin typeface="Arial"/>
              </a:rPr>
              <a:t>Fifth Outline Level</a:t>
            </a:r>
            <a:endParaRPr b="0" lang="en-US" sz="1800" spc="-1" strike="noStrike">
              <a:latin typeface="Arial"/>
            </a:endParaRPr>
          </a:p>
          <a:p>
            <a:pPr lvl="5" marL="2592000" indent="-216000">
              <a:spcBef>
                <a:spcPts val="283"/>
              </a:spcBef>
              <a:buClr>
                <a:srgbClr val="000000"/>
              </a:buClr>
              <a:buSzPct val="45000"/>
              <a:buFont typeface="Wingdings" charset="2"/>
              <a:buChar char=""/>
            </a:pPr>
            <a:r>
              <a:rPr b="0" lang="en-US" sz="1800" spc="-1" strike="noStrike">
                <a:latin typeface="Arial"/>
              </a:rPr>
              <a:t>Sixth Outline Level</a:t>
            </a:r>
            <a:endParaRPr b="0" lang="en-US" sz="1800" spc="-1" strike="noStrike">
              <a:latin typeface="Arial"/>
            </a:endParaRPr>
          </a:p>
          <a:p>
            <a:pPr lvl="6" marL="3024000" indent="-216000">
              <a:spcBef>
                <a:spcPts val="283"/>
              </a:spcBef>
              <a:buClr>
                <a:srgbClr val="000000"/>
              </a:buClr>
              <a:buSzPct val="45000"/>
              <a:buFont typeface="Wingdings" charset="2"/>
              <a:buChar char=""/>
            </a:pPr>
            <a:r>
              <a:rPr b="0" lang="en-US" sz="1800" spc="-1" strike="noStrike">
                <a:latin typeface="Arial"/>
              </a:rPr>
              <a:t>Seventh Outline Level</a:t>
            </a:r>
            <a:endParaRPr b="0" lang="en-US" sz="1800" spc="-1" strike="noStrike">
              <a:latin typeface="Arial"/>
            </a:endParaRPr>
          </a:p>
        </p:txBody>
      </p:sp>
    </p:spTree>
  </p:cSld>
  <p:clrMap bg1="lt1" bg2="lt2" tx1="dk1" tx2="dk2" accent1="accent1" accent2="accent2" accent3="accent3" accent4="accent4" accent5="accent5" accent6="accent6" hlink="hlink" folHlink="folHlink"/>
  <p:sldLayoutIdLst>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 id="2147483712" r:id="rId13"/>
  </p:sldLayoutIdLst>
</p:sldMaster>
</file>

<file path=ppt/slideMasters/slideMaster6.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90" name="PlaceHolder 1"/>
          <p:cNvSpPr>
            <a:spLocks noGrp="1"/>
          </p:cNvSpPr>
          <p:nvPr>
            <p:ph type="title"/>
          </p:nvPr>
        </p:nvSpPr>
        <p:spPr>
          <a:xfrm>
            <a:off x="838080" y="365040"/>
            <a:ext cx="10514880" cy="1324800"/>
          </a:xfrm>
          <a:prstGeom prst="rect">
            <a:avLst/>
          </a:prstGeom>
        </p:spPr>
        <p:txBody>
          <a:bodyPr lIns="0" rIns="0" tIns="0" bIns="0" anchor="ctr">
            <a:noAutofit/>
          </a:bodyPr>
          <a:p>
            <a:r>
              <a:rPr b="0" lang="en-US" sz="1800" spc="-1" strike="noStrike">
                <a:latin typeface="Arial"/>
              </a:rPr>
              <a:t>Click to edit the title text format</a:t>
            </a:r>
            <a:endParaRPr b="0" lang="en-US" sz="1800" spc="-1" strike="noStrike">
              <a:latin typeface="Arial"/>
            </a:endParaRPr>
          </a:p>
        </p:txBody>
      </p:sp>
      <p:sp>
        <p:nvSpPr>
          <p:cNvPr id="191" name="PlaceHolder 2"/>
          <p:cNvSpPr>
            <a:spLocks noGrp="1"/>
          </p:cNvSpPr>
          <p:nvPr>
            <p:ph type="body"/>
          </p:nvPr>
        </p:nvSpPr>
        <p:spPr>
          <a:xfrm>
            <a:off x="838080" y="1825560"/>
            <a:ext cx="5130720" cy="435060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en-US" sz="1800" spc="-1" strike="noStrike">
                <a:latin typeface="Arial"/>
              </a:rPr>
              <a:t>Click to edit the outline text format</a:t>
            </a:r>
            <a:endParaRPr b="0" lang="en-US" sz="1800" spc="-1" strike="noStrike">
              <a:latin typeface="Arial"/>
            </a:endParaRPr>
          </a:p>
          <a:p>
            <a:pPr lvl="1" marL="864000" indent="-324000">
              <a:spcBef>
                <a:spcPts val="1134"/>
              </a:spcBef>
              <a:buClr>
                <a:srgbClr val="000000"/>
              </a:buClr>
              <a:buSzPct val="75000"/>
              <a:buFont typeface="Symbol" charset="2"/>
              <a:buChar char=""/>
            </a:pPr>
            <a:r>
              <a:rPr b="0" lang="en-US" sz="1800" spc="-1" strike="noStrike">
                <a:latin typeface="Arial"/>
              </a:rPr>
              <a:t>Second Outline Level</a:t>
            </a:r>
            <a:endParaRPr b="0" lang="en-US" sz="1800" spc="-1" strike="noStrike">
              <a:latin typeface="Arial"/>
            </a:endParaRPr>
          </a:p>
          <a:p>
            <a:pPr lvl="2" marL="1296000" indent="-288000">
              <a:spcBef>
                <a:spcPts val="850"/>
              </a:spcBef>
              <a:buClr>
                <a:srgbClr val="000000"/>
              </a:buClr>
              <a:buSzPct val="45000"/>
              <a:buFont typeface="Wingdings" charset="2"/>
              <a:buChar char=""/>
            </a:pPr>
            <a:r>
              <a:rPr b="0" lang="en-US" sz="1800" spc="-1" strike="noStrike">
                <a:latin typeface="Arial"/>
              </a:rPr>
              <a:t>Third Outline Level</a:t>
            </a:r>
            <a:endParaRPr b="0" lang="en-US" sz="1800" spc="-1" strike="noStrike">
              <a:latin typeface="Arial"/>
            </a:endParaRPr>
          </a:p>
          <a:p>
            <a:pPr lvl="3" marL="1728000" indent="-216000">
              <a:spcBef>
                <a:spcPts val="567"/>
              </a:spcBef>
              <a:buClr>
                <a:srgbClr val="000000"/>
              </a:buClr>
              <a:buSzPct val="75000"/>
              <a:buFont typeface="Symbol" charset="2"/>
              <a:buChar char=""/>
            </a:pPr>
            <a:r>
              <a:rPr b="0" lang="en-US" sz="1800" spc="-1" strike="noStrike">
                <a:latin typeface="Arial"/>
              </a:rPr>
              <a:t>Fourth Outline Level</a:t>
            </a:r>
            <a:endParaRPr b="0" lang="en-US" sz="1800" spc="-1" strike="noStrike">
              <a:latin typeface="Arial"/>
            </a:endParaRPr>
          </a:p>
          <a:p>
            <a:pPr lvl="4" marL="2160000" indent="-216000">
              <a:spcBef>
                <a:spcPts val="283"/>
              </a:spcBef>
              <a:buClr>
                <a:srgbClr val="000000"/>
              </a:buClr>
              <a:buSzPct val="45000"/>
              <a:buFont typeface="Wingdings" charset="2"/>
              <a:buChar char=""/>
            </a:pPr>
            <a:r>
              <a:rPr b="0" lang="en-US" sz="1800" spc="-1" strike="noStrike">
                <a:latin typeface="Arial"/>
              </a:rPr>
              <a:t>Fifth Outline Level</a:t>
            </a:r>
            <a:endParaRPr b="0" lang="en-US" sz="1800" spc="-1" strike="noStrike">
              <a:latin typeface="Arial"/>
            </a:endParaRPr>
          </a:p>
          <a:p>
            <a:pPr lvl="5" marL="2592000" indent="-216000">
              <a:spcBef>
                <a:spcPts val="283"/>
              </a:spcBef>
              <a:buClr>
                <a:srgbClr val="000000"/>
              </a:buClr>
              <a:buSzPct val="45000"/>
              <a:buFont typeface="Wingdings" charset="2"/>
              <a:buChar char=""/>
            </a:pPr>
            <a:r>
              <a:rPr b="0" lang="en-US" sz="1800" spc="-1" strike="noStrike">
                <a:latin typeface="Arial"/>
              </a:rPr>
              <a:t>Sixth Outline Level</a:t>
            </a:r>
            <a:endParaRPr b="0" lang="en-US" sz="1800" spc="-1" strike="noStrike">
              <a:latin typeface="Arial"/>
            </a:endParaRPr>
          </a:p>
          <a:p>
            <a:pPr lvl="6" marL="3024000" indent="-216000">
              <a:spcBef>
                <a:spcPts val="283"/>
              </a:spcBef>
              <a:buClr>
                <a:srgbClr val="000000"/>
              </a:buClr>
              <a:buSzPct val="45000"/>
              <a:buFont typeface="Wingdings" charset="2"/>
              <a:buChar char=""/>
            </a:pPr>
            <a:r>
              <a:rPr b="0" lang="en-US" sz="1800" spc="-1" strike="noStrike">
                <a:latin typeface="Arial"/>
              </a:rPr>
              <a:t>Seventh Outline Level</a:t>
            </a:r>
            <a:endParaRPr b="0" lang="en-US" sz="1800" spc="-1" strike="noStrike">
              <a:latin typeface="Arial"/>
            </a:endParaRPr>
          </a:p>
        </p:txBody>
      </p:sp>
      <p:sp>
        <p:nvSpPr>
          <p:cNvPr id="192" name="PlaceHolder 3"/>
          <p:cNvSpPr>
            <a:spLocks noGrp="1"/>
          </p:cNvSpPr>
          <p:nvPr>
            <p:ph type="body"/>
          </p:nvPr>
        </p:nvSpPr>
        <p:spPr>
          <a:xfrm>
            <a:off x="6226200" y="1825560"/>
            <a:ext cx="5130720" cy="435060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en-US" sz="1800" spc="-1" strike="noStrike">
                <a:latin typeface="Arial"/>
              </a:rPr>
              <a:t>Click to edit the outline text format</a:t>
            </a:r>
            <a:endParaRPr b="0" lang="en-US" sz="1800" spc="-1" strike="noStrike">
              <a:latin typeface="Arial"/>
            </a:endParaRPr>
          </a:p>
          <a:p>
            <a:pPr lvl="1" marL="864000" indent="-324000">
              <a:spcBef>
                <a:spcPts val="1134"/>
              </a:spcBef>
              <a:buClr>
                <a:srgbClr val="000000"/>
              </a:buClr>
              <a:buSzPct val="75000"/>
              <a:buFont typeface="Symbol" charset="2"/>
              <a:buChar char=""/>
            </a:pPr>
            <a:r>
              <a:rPr b="0" lang="en-US" sz="1800" spc="-1" strike="noStrike">
                <a:latin typeface="Arial"/>
              </a:rPr>
              <a:t>Second Outline Level</a:t>
            </a:r>
            <a:endParaRPr b="0" lang="en-US" sz="1800" spc="-1" strike="noStrike">
              <a:latin typeface="Arial"/>
            </a:endParaRPr>
          </a:p>
          <a:p>
            <a:pPr lvl="2" marL="1296000" indent="-288000">
              <a:spcBef>
                <a:spcPts val="850"/>
              </a:spcBef>
              <a:buClr>
                <a:srgbClr val="000000"/>
              </a:buClr>
              <a:buSzPct val="45000"/>
              <a:buFont typeface="Wingdings" charset="2"/>
              <a:buChar char=""/>
            </a:pPr>
            <a:r>
              <a:rPr b="0" lang="en-US" sz="1800" spc="-1" strike="noStrike">
                <a:latin typeface="Arial"/>
              </a:rPr>
              <a:t>Third Outline Level</a:t>
            </a:r>
            <a:endParaRPr b="0" lang="en-US" sz="1800" spc="-1" strike="noStrike">
              <a:latin typeface="Arial"/>
            </a:endParaRPr>
          </a:p>
          <a:p>
            <a:pPr lvl="3" marL="1728000" indent="-216000">
              <a:spcBef>
                <a:spcPts val="567"/>
              </a:spcBef>
              <a:buClr>
                <a:srgbClr val="000000"/>
              </a:buClr>
              <a:buSzPct val="75000"/>
              <a:buFont typeface="Symbol" charset="2"/>
              <a:buChar char=""/>
            </a:pPr>
            <a:r>
              <a:rPr b="0" lang="en-US" sz="1800" spc="-1" strike="noStrike">
                <a:latin typeface="Arial"/>
              </a:rPr>
              <a:t>Fourth Outline Level</a:t>
            </a:r>
            <a:endParaRPr b="0" lang="en-US" sz="1800" spc="-1" strike="noStrike">
              <a:latin typeface="Arial"/>
            </a:endParaRPr>
          </a:p>
          <a:p>
            <a:pPr lvl="4" marL="2160000" indent="-216000">
              <a:spcBef>
                <a:spcPts val="283"/>
              </a:spcBef>
              <a:buClr>
                <a:srgbClr val="000000"/>
              </a:buClr>
              <a:buSzPct val="45000"/>
              <a:buFont typeface="Wingdings" charset="2"/>
              <a:buChar char=""/>
            </a:pPr>
            <a:r>
              <a:rPr b="0" lang="en-US" sz="1800" spc="-1" strike="noStrike">
                <a:latin typeface="Arial"/>
              </a:rPr>
              <a:t>Fifth Outline Level</a:t>
            </a:r>
            <a:endParaRPr b="0" lang="en-US" sz="1800" spc="-1" strike="noStrike">
              <a:latin typeface="Arial"/>
            </a:endParaRPr>
          </a:p>
          <a:p>
            <a:pPr lvl="5" marL="2592000" indent="-216000">
              <a:spcBef>
                <a:spcPts val="283"/>
              </a:spcBef>
              <a:buClr>
                <a:srgbClr val="000000"/>
              </a:buClr>
              <a:buSzPct val="45000"/>
              <a:buFont typeface="Wingdings" charset="2"/>
              <a:buChar char=""/>
            </a:pPr>
            <a:r>
              <a:rPr b="0" lang="en-US" sz="1800" spc="-1" strike="noStrike">
                <a:latin typeface="Arial"/>
              </a:rPr>
              <a:t>Sixth Outline Level</a:t>
            </a:r>
            <a:endParaRPr b="0" lang="en-US" sz="1800" spc="-1" strike="noStrike">
              <a:latin typeface="Arial"/>
            </a:endParaRPr>
          </a:p>
          <a:p>
            <a:pPr lvl="6" marL="3024000" indent="-216000">
              <a:spcBef>
                <a:spcPts val="283"/>
              </a:spcBef>
              <a:buClr>
                <a:srgbClr val="000000"/>
              </a:buClr>
              <a:buSzPct val="45000"/>
              <a:buFont typeface="Wingdings" charset="2"/>
              <a:buChar char=""/>
            </a:pPr>
            <a:r>
              <a:rPr b="0" lang="en-US" sz="1800" spc="-1" strike="noStrike">
                <a:latin typeface="Arial"/>
              </a:rPr>
              <a:t>Seventh Outline Level</a:t>
            </a:r>
            <a:endParaRPr b="0" lang="en-US" sz="1800" spc="-1" strike="noStrike">
              <a:latin typeface="Arial"/>
            </a:endParaRPr>
          </a:p>
        </p:txBody>
      </p:sp>
    </p:spTree>
  </p:cSld>
  <p:clrMap bg1="lt1" bg2="lt2" tx1="dk1" tx2="dk2" accent1="accent1" accent2="accent2" accent3="accent3" accent4="accent4" accent5="accent5" accent6="accent6" hlink="hlink" folHlink="folHlink"/>
  <p:sldLayoutIdLst>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 id="2147483725" r:id="rId13"/>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
</Relationships>
</file>

<file path=ppt/slides/_rels/slide10.xml.rels><?xml version="1.0" encoding="UTF-8"?>
<Relationships xmlns="http://schemas.openxmlformats.org/package/2006/relationships"><Relationship Id="rId1" Type="http://schemas.openxmlformats.org/officeDocument/2006/relationships/image" Target="../media/image7.png"/><Relationship Id="rId2" Type="http://schemas.openxmlformats.org/officeDocument/2006/relationships/slideLayout" Target="../slideLayouts/slideLayout64.xml"/>
</Relationships>
</file>

<file path=ppt/slides/_rels/slide11.xml.rels><?xml version="1.0" encoding="UTF-8"?>
<Relationships xmlns="http://schemas.openxmlformats.org/package/2006/relationships"><Relationship Id="rId1" Type="http://schemas.openxmlformats.org/officeDocument/2006/relationships/image" Target="../media/image8.png"/><Relationship Id="rId2" Type="http://schemas.openxmlformats.org/officeDocument/2006/relationships/slideLayout" Target="../slideLayouts/slideLayout64.xml"/>
</Relationships>
</file>

<file path=ppt/slides/_rels/slide12.xml.rels><?xml version="1.0" encoding="UTF-8"?>
<Relationships xmlns="http://schemas.openxmlformats.org/package/2006/relationships"><Relationship Id="rId1" Type="http://schemas.openxmlformats.org/officeDocument/2006/relationships/image" Target="../media/image9.png"/><Relationship Id="rId2" Type="http://schemas.openxmlformats.org/officeDocument/2006/relationships/slideLayout" Target="../slideLayouts/slideLayout64.xml"/>
</Relationships>
</file>

<file path=ppt/slides/_rels/slide13.xml.rels><?xml version="1.0" encoding="UTF-8"?>
<Relationships xmlns="http://schemas.openxmlformats.org/package/2006/relationships"><Relationship Id="rId1" Type="http://schemas.openxmlformats.org/officeDocument/2006/relationships/slideLayout" Target="../slideLayouts/slideLayout39.xml"/>
</Relationships>
</file>

<file path=ppt/slides/_rels/slide14.xml.rels><?xml version="1.0" encoding="UTF-8"?>
<Relationships xmlns="http://schemas.openxmlformats.org/package/2006/relationships"><Relationship Id="rId1" Type="http://schemas.openxmlformats.org/officeDocument/2006/relationships/image" Target="../media/image10.png"/><Relationship Id="rId2" Type="http://schemas.openxmlformats.org/officeDocument/2006/relationships/slideLayout" Target="../slideLayouts/slideLayout64.xml"/>
</Relationships>
</file>

<file path=ppt/slides/_rels/slide15.xml.rels><?xml version="1.0" encoding="UTF-8"?>
<Relationships xmlns="http://schemas.openxmlformats.org/package/2006/relationships"><Relationship Id="rId1" Type="http://schemas.openxmlformats.org/officeDocument/2006/relationships/slideLayout" Target="../slideLayouts/slideLayout39.xml"/>
</Relationships>
</file>

<file path=ppt/slides/_rels/slide16.xml.rels><?xml version="1.0" encoding="UTF-8"?>
<Relationships xmlns="http://schemas.openxmlformats.org/package/2006/relationships"><Relationship Id="rId1" Type="http://schemas.openxmlformats.org/officeDocument/2006/relationships/image" Target="../media/image11.png"/><Relationship Id="rId2" Type="http://schemas.openxmlformats.org/officeDocument/2006/relationships/slideLayout" Target="../slideLayouts/slideLayout1.xml"/><Relationship Id="rId3" Type="http://schemas.openxmlformats.org/officeDocument/2006/relationships/notesSlide" Target="../notesSlides/notesSlide16.xml"/>
</Relationships>
</file>

<file path=ppt/slides/_rels/slide2.xml.rels><?xml version="1.0" encoding="UTF-8"?>
<Relationships xmlns="http://schemas.openxmlformats.org/package/2006/relationships"><Relationship Id="rId1" Type="http://schemas.openxmlformats.org/officeDocument/2006/relationships/image" Target="../media/image1.png"/><Relationship Id="rId2" Type="http://schemas.openxmlformats.org/officeDocument/2006/relationships/image" Target="../media/image2.png"/><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 Id="rId6" Type="http://schemas.openxmlformats.org/officeDocument/2006/relationships/image" Target="../media/image6.png"/><Relationship Id="rId7" Type="http://schemas.openxmlformats.org/officeDocument/2006/relationships/slideLayout" Target="../slideLayouts/slideLayout1.xml"/><Relationship Id="rId8" Type="http://schemas.openxmlformats.org/officeDocument/2006/relationships/notesSlide" Target="../notesSlides/notesSlide2.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17.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39.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39.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49.xml"/>
</Relationships>
</file>

<file path=ppt/slides/_rels/slide9.xml.rels><?xml version="1.0" encoding="UTF-8"?>
<Relationships xmlns="http://schemas.openxmlformats.org/package/2006/relationships"><Relationship Id="rId1" Type="http://schemas.openxmlformats.org/officeDocument/2006/relationships/slideLayout" Target="../slideLayouts/slideLayout49.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5" name="Title 1"/>
          <p:cNvSpPr/>
          <p:nvPr/>
        </p:nvSpPr>
        <p:spPr>
          <a:xfrm>
            <a:off x="838080" y="365040"/>
            <a:ext cx="10514880" cy="1324800"/>
          </a:xfrm>
          <a:prstGeom prst="rect">
            <a:avLst/>
          </a:prstGeom>
          <a:noFill/>
          <a:ln w="0">
            <a:noFill/>
          </a:ln>
        </p:spPr>
        <p:style>
          <a:lnRef idx="0"/>
          <a:fillRef idx="0"/>
          <a:effectRef idx="0"/>
          <a:fontRef idx="minor"/>
        </p:style>
        <p:txBody>
          <a:bodyPr lIns="90000" rIns="90000" tIns="45000" bIns="45000" anchor="ctr">
            <a:noAutofit/>
          </a:bodyPr>
          <a:p>
            <a:pPr>
              <a:lnSpc>
                <a:spcPct val="90000"/>
              </a:lnSpc>
            </a:pPr>
            <a:r>
              <a:rPr b="0" lang="de-DE" sz="4400" spc="-1" strike="noStrike">
                <a:solidFill>
                  <a:srgbClr val="000000"/>
                </a:solidFill>
                <a:latin typeface="Calibri Light"/>
              </a:rPr>
              <a:t>Daten ergänzen</a:t>
            </a:r>
            <a:endParaRPr b="0" lang="en-US" sz="4400" spc="-1" strike="noStrike">
              <a:latin typeface="Arial"/>
            </a:endParaRPr>
          </a:p>
        </p:txBody>
      </p:sp>
      <p:sp>
        <p:nvSpPr>
          <p:cNvPr id="236" name="Content Placeholder 2"/>
          <p:cNvSpPr/>
          <p:nvPr/>
        </p:nvSpPr>
        <p:spPr>
          <a:xfrm>
            <a:off x="838080" y="1825560"/>
            <a:ext cx="10514880" cy="4350600"/>
          </a:xfrm>
          <a:prstGeom prst="rect">
            <a:avLst/>
          </a:prstGeom>
          <a:noFill/>
          <a:ln w="0">
            <a:noFill/>
          </a:ln>
        </p:spPr>
        <p:style>
          <a:lnRef idx="0"/>
          <a:fillRef idx="0"/>
          <a:effectRef idx="0"/>
          <a:fontRef idx="minor"/>
        </p:style>
        <p:txBody>
          <a:bodyPr lIns="90000" rIns="90000" tIns="45000" bIns="45000">
            <a:noAutofit/>
          </a:bodyPr>
          <a:p>
            <a:pPr marL="228600" indent="-227880">
              <a:lnSpc>
                <a:spcPct val="90000"/>
              </a:lnSpc>
              <a:spcBef>
                <a:spcPts val="1001"/>
              </a:spcBef>
              <a:buClr>
                <a:srgbClr val="000000"/>
              </a:buClr>
              <a:buFont typeface="Arial"/>
              <a:buChar char="•"/>
            </a:pPr>
            <a:r>
              <a:rPr b="0" lang="de-DE" sz="2800" spc="-1" strike="noStrike">
                <a:solidFill>
                  <a:srgbClr val="000000"/>
                </a:solidFill>
                <a:latin typeface="Calibri"/>
              </a:rPr>
              <a:t>Löcher im Datenbestand</a:t>
            </a:r>
            <a:endParaRPr b="0" lang="en-US" sz="2800" spc="-1" strike="noStrike">
              <a:latin typeface="Arial"/>
            </a:endParaRPr>
          </a:p>
          <a:p>
            <a:pPr marL="228600" indent="-227880">
              <a:lnSpc>
                <a:spcPct val="90000"/>
              </a:lnSpc>
              <a:spcBef>
                <a:spcPts val="1001"/>
              </a:spcBef>
              <a:buClr>
                <a:srgbClr val="000000"/>
              </a:buClr>
              <a:buFont typeface="Arial"/>
              <a:buChar char="•"/>
            </a:pPr>
            <a:r>
              <a:rPr b="0" lang="de-DE" sz="2800" spc="-1" strike="noStrike">
                <a:solidFill>
                  <a:srgbClr val="000000"/>
                </a:solidFill>
                <a:latin typeface="Calibri"/>
              </a:rPr>
              <a:t>Auffüllen durch Imputertechniken?</a:t>
            </a:r>
            <a:endParaRPr b="0" lang="en-US" sz="2800" spc="-1" strike="noStrike">
              <a:latin typeface="Arial"/>
            </a:endParaRPr>
          </a:p>
          <a:p>
            <a:pPr lvl="1" marL="685800" indent="-227880">
              <a:lnSpc>
                <a:spcPct val="90000"/>
              </a:lnSpc>
              <a:spcBef>
                <a:spcPts val="499"/>
              </a:spcBef>
              <a:buClr>
                <a:srgbClr val="000000"/>
              </a:buClr>
              <a:buFont typeface="Arial"/>
              <a:buChar char="•"/>
            </a:pPr>
            <a:r>
              <a:rPr b="0" lang="de-DE" sz="2400" spc="-1" strike="noStrike">
                <a:solidFill>
                  <a:srgbClr val="000000"/>
                </a:solidFill>
                <a:latin typeface="Calibri"/>
              </a:rPr>
              <a:t>weglassen</a:t>
            </a:r>
            <a:endParaRPr b="0" lang="en-US" sz="2400" spc="-1" strike="noStrike">
              <a:latin typeface="Arial"/>
            </a:endParaRPr>
          </a:p>
          <a:p>
            <a:pPr lvl="1" marL="685800" indent="-227880">
              <a:lnSpc>
                <a:spcPct val="90000"/>
              </a:lnSpc>
              <a:spcBef>
                <a:spcPts val="499"/>
              </a:spcBef>
              <a:buClr>
                <a:srgbClr val="000000"/>
              </a:buClr>
              <a:buFont typeface="Arial"/>
              <a:buChar char="•"/>
            </a:pPr>
            <a:r>
              <a:rPr b="0" lang="de-DE" sz="2400" spc="-1" strike="noStrike">
                <a:solidFill>
                  <a:srgbClr val="000000"/>
                </a:solidFill>
                <a:latin typeface="Calibri"/>
              </a:rPr>
              <a:t>Median</a:t>
            </a:r>
            <a:endParaRPr b="0" lang="en-US" sz="2400" spc="-1" strike="noStrike">
              <a:latin typeface="Arial"/>
            </a:endParaRPr>
          </a:p>
          <a:p>
            <a:pPr lvl="1" marL="685800" indent="-227880">
              <a:lnSpc>
                <a:spcPct val="90000"/>
              </a:lnSpc>
              <a:spcBef>
                <a:spcPts val="499"/>
              </a:spcBef>
              <a:buClr>
                <a:srgbClr val="000000"/>
              </a:buClr>
              <a:buFont typeface="Arial"/>
              <a:buChar char="•"/>
            </a:pPr>
            <a:r>
              <a:rPr b="0" lang="de-DE" sz="2400" spc="-1" strike="noStrike">
                <a:solidFill>
                  <a:srgbClr val="000000"/>
                </a:solidFill>
                <a:latin typeface="Calibri"/>
              </a:rPr>
              <a:t>Mittelwert</a:t>
            </a:r>
            <a:endParaRPr b="0" lang="en-US" sz="2400" spc="-1" strike="noStrike">
              <a:latin typeface="Arial"/>
            </a:endParaRPr>
          </a:p>
          <a:p>
            <a:pPr lvl="1" marL="685800" indent="-227880">
              <a:lnSpc>
                <a:spcPct val="90000"/>
              </a:lnSpc>
              <a:spcBef>
                <a:spcPts val="499"/>
              </a:spcBef>
              <a:buClr>
                <a:srgbClr val="000000"/>
              </a:buClr>
              <a:buFont typeface="Arial"/>
              <a:buChar char="•"/>
            </a:pPr>
            <a:r>
              <a:rPr b="0" lang="de-DE" sz="2400" spc="-1" strike="noStrike">
                <a:solidFill>
                  <a:srgbClr val="000000"/>
                </a:solidFill>
                <a:latin typeface="Calibri"/>
              </a:rPr>
              <a:t>Lernverfahren</a:t>
            </a:r>
            <a:endParaRPr b="0" lang="en-US" sz="2400" spc="-1" strike="noStrike">
              <a:latin typeface="Arial"/>
            </a:endParaRPr>
          </a:p>
        </p:txBody>
      </p:sp>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258" name="" descr=""/>
          <p:cNvPicPr/>
          <p:nvPr/>
        </p:nvPicPr>
        <p:blipFill>
          <a:blip r:embed="rId1"/>
          <a:stretch/>
        </p:blipFill>
        <p:spPr>
          <a:xfrm>
            <a:off x="837720" y="3318480"/>
            <a:ext cx="5130720" cy="1364400"/>
          </a:xfrm>
          <a:prstGeom prst="rect">
            <a:avLst/>
          </a:prstGeom>
          <a:ln w="0">
            <a:noFill/>
          </a:ln>
        </p:spPr>
      </p:pic>
      <p:sp>
        <p:nvSpPr>
          <p:cNvPr id="259" name=""/>
          <p:cNvSpPr/>
          <p:nvPr/>
        </p:nvSpPr>
        <p:spPr>
          <a:xfrm>
            <a:off x="838080" y="365040"/>
            <a:ext cx="10514880" cy="1324800"/>
          </a:xfrm>
          <a:prstGeom prst="rect">
            <a:avLst/>
          </a:prstGeom>
          <a:noFill/>
          <a:ln w="0">
            <a:noFill/>
          </a:ln>
        </p:spPr>
        <p:style>
          <a:lnRef idx="0"/>
          <a:fillRef idx="0"/>
          <a:effectRef idx="0"/>
          <a:fontRef idx="minor"/>
        </p:style>
        <p:txBody>
          <a:bodyPr lIns="0" rIns="0" tIns="0" bIns="0" anchor="ctr">
            <a:noAutofit/>
          </a:bodyPr>
          <a:p>
            <a:pPr>
              <a:lnSpc>
                <a:spcPct val="100000"/>
              </a:lnSpc>
            </a:pPr>
            <a:r>
              <a:rPr b="0" lang="de-DE" sz="4400" spc="-1" strike="noStrike">
                <a:solidFill>
                  <a:srgbClr val="000000"/>
                </a:solidFill>
                <a:latin typeface="Calibri"/>
              </a:rPr>
              <a:t>Hyperparameteroptimierung</a:t>
            </a:r>
            <a:endParaRPr b="0" lang="en-US" sz="4400" spc="-1" strike="noStrike">
              <a:latin typeface="Arial"/>
            </a:endParaRPr>
          </a:p>
        </p:txBody>
      </p:sp>
      <p:sp>
        <p:nvSpPr>
          <p:cNvPr id="260" name=""/>
          <p:cNvSpPr/>
          <p:nvPr/>
        </p:nvSpPr>
        <p:spPr>
          <a:xfrm>
            <a:off x="6226200" y="1825560"/>
            <a:ext cx="5130720" cy="4350600"/>
          </a:xfrm>
          <a:prstGeom prst="rect">
            <a:avLst/>
          </a:prstGeom>
          <a:noFill/>
          <a:ln w="0">
            <a:noFill/>
          </a:ln>
        </p:spPr>
        <p:style>
          <a:lnRef idx="0"/>
          <a:fillRef idx="0"/>
          <a:effectRef idx="0"/>
          <a:fontRef idx="minor"/>
        </p:style>
        <p:txBody>
          <a:bodyPr lIns="0" rIns="0" tIns="0" bIns="0">
            <a:normAutofit fontScale="76000"/>
          </a:bodyPr>
          <a:p>
            <a:pPr marL="432000" indent="-323640">
              <a:lnSpc>
                <a:spcPct val="100000"/>
              </a:lnSpc>
              <a:spcBef>
                <a:spcPts val="1417"/>
              </a:spcBef>
              <a:buClr>
                <a:srgbClr val="000000"/>
              </a:buClr>
              <a:buSzPct val="45000"/>
              <a:buFont typeface="Wingdings" charset="2"/>
              <a:buChar char=""/>
            </a:pPr>
            <a:r>
              <a:rPr b="0" lang="de-DE" sz="2800" spc="-1" strike="noStrike">
                <a:solidFill>
                  <a:srgbClr val="000000"/>
                </a:solidFill>
                <a:latin typeface="Calibri"/>
              </a:rPr>
              <a:t>Die optimalen Parameter unterschieden sich bis auf die Anzahl der Bäume (1000) und der maximalen Tiefe (30) nicht von den Standardparametern.</a:t>
            </a:r>
            <a:endParaRPr b="0" lang="en-US" sz="2800" spc="-1" strike="noStrike">
              <a:latin typeface="Arial"/>
            </a:endParaRPr>
          </a:p>
          <a:p>
            <a:pPr marL="432000" indent="-323640">
              <a:lnSpc>
                <a:spcPct val="100000"/>
              </a:lnSpc>
              <a:spcBef>
                <a:spcPts val="1417"/>
              </a:spcBef>
              <a:buClr>
                <a:srgbClr val="000000"/>
              </a:buClr>
              <a:buSzPct val="45000"/>
              <a:buFont typeface="Wingdings" charset="2"/>
              <a:buChar char=""/>
            </a:pPr>
            <a:r>
              <a:rPr b="0" lang="de-DE" sz="2800" spc="-1" strike="noStrike">
                <a:solidFill>
                  <a:srgbClr val="000000"/>
                </a:solidFill>
                <a:latin typeface="Calibri"/>
              </a:rPr>
              <a:t>Minimal höhere Genauigkeit von 0.0037%.</a:t>
            </a:r>
            <a:endParaRPr b="0" lang="en-US" sz="2800" spc="-1" strike="noStrike">
              <a:latin typeface="Arial"/>
            </a:endParaRPr>
          </a:p>
          <a:p>
            <a:pPr marL="432000" indent="-323640">
              <a:lnSpc>
                <a:spcPct val="100000"/>
              </a:lnSpc>
              <a:spcBef>
                <a:spcPts val="1417"/>
              </a:spcBef>
              <a:buClr>
                <a:srgbClr val="000000"/>
              </a:buClr>
              <a:buSzPct val="45000"/>
              <a:buFont typeface="Wingdings" charset="2"/>
              <a:buChar char=""/>
            </a:pPr>
            <a:r>
              <a:rPr b="0" lang="de-DE" sz="2800" spc="-1" strike="noStrike">
                <a:solidFill>
                  <a:srgbClr val="000000"/>
                </a:solidFill>
                <a:latin typeface="Calibri"/>
              </a:rPr>
              <a:t>Allerdings 10 mal höhere Trainings- und Vorhersagezeit aufgrund der hohen Anzahl an Bäumen.</a:t>
            </a:r>
            <a:endParaRPr b="0" lang="en-US" sz="2800" spc="-1" strike="noStrike">
              <a:latin typeface="Arial"/>
            </a:endParaRPr>
          </a:p>
          <a:p>
            <a:pPr marL="432000" indent="-323640">
              <a:lnSpc>
                <a:spcPct val="100000"/>
              </a:lnSpc>
              <a:spcBef>
                <a:spcPts val="1417"/>
              </a:spcBef>
              <a:buClr>
                <a:srgbClr val="000000"/>
              </a:buClr>
              <a:buSzPct val="45000"/>
              <a:buFont typeface="Wingdings" charset="2"/>
              <a:buChar char=""/>
            </a:pPr>
            <a:r>
              <a:rPr b="0" lang="de-DE" sz="2800" spc="-1" strike="noStrike">
                <a:solidFill>
                  <a:srgbClr val="000000"/>
                </a:solidFill>
                <a:latin typeface="Calibri"/>
              </a:rPr>
              <a:t>Nicht Erfolgreich!</a:t>
            </a:r>
            <a:endParaRPr b="0" lang="en-US" sz="2800" spc="-1" strike="noStrike">
              <a:latin typeface="Arial"/>
            </a:endParaRPr>
          </a:p>
        </p:txBody>
      </p:sp>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61" name=""/>
          <p:cNvSpPr/>
          <p:nvPr/>
        </p:nvSpPr>
        <p:spPr>
          <a:xfrm>
            <a:off x="838080" y="365040"/>
            <a:ext cx="10514880" cy="1324800"/>
          </a:xfrm>
          <a:prstGeom prst="rect">
            <a:avLst/>
          </a:prstGeom>
          <a:noFill/>
          <a:ln w="0">
            <a:noFill/>
          </a:ln>
        </p:spPr>
        <p:style>
          <a:lnRef idx="0"/>
          <a:fillRef idx="0"/>
          <a:effectRef idx="0"/>
          <a:fontRef idx="minor"/>
        </p:style>
        <p:txBody>
          <a:bodyPr lIns="0" rIns="0" tIns="0" bIns="0" anchor="ctr">
            <a:noAutofit/>
          </a:bodyPr>
          <a:p>
            <a:pPr>
              <a:lnSpc>
                <a:spcPct val="100000"/>
              </a:lnSpc>
            </a:pPr>
            <a:r>
              <a:rPr b="0" lang="de-DE" sz="4400" spc="-1" strike="noStrike">
                <a:solidFill>
                  <a:srgbClr val="000000"/>
                </a:solidFill>
                <a:latin typeface="Calibri"/>
              </a:rPr>
              <a:t>Feature Analyse</a:t>
            </a:r>
            <a:endParaRPr b="0" lang="en-US" sz="4400" spc="-1" strike="noStrike">
              <a:latin typeface="Arial"/>
            </a:endParaRPr>
          </a:p>
        </p:txBody>
      </p:sp>
      <p:sp>
        <p:nvSpPr>
          <p:cNvPr id="262" name=""/>
          <p:cNvSpPr/>
          <p:nvPr/>
        </p:nvSpPr>
        <p:spPr>
          <a:xfrm>
            <a:off x="838080" y="1825560"/>
            <a:ext cx="5130720" cy="4350600"/>
          </a:xfrm>
          <a:prstGeom prst="rect">
            <a:avLst/>
          </a:prstGeom>
          <a:noFill/>
          <a:ln w="0">
            <a:noFill/>
          </a:ln>
        </p:spPr>
        <p:style>
          <a:lnRef idx="0"/>
          <a:fillRef idx="0"/>
          <a:effectRef idx="0"/>
          <a:fontRef idx="minor"/>
        </p:style>
        <p:txBody>
          <a:bodyPr lIns="0" rIns="0" tIns="0" bIns="0">
            <a:normAutofit fontScale="49000"/>
          </a:bodyPr>
          <a:p>
            <a:pPr marL="432000" indent="-323640">
              <a:lnSpc>
                <a:spcPct val="90000"/>
              </a:lnSpc>
              <a:spcBef>
                <a:spcPts val="1417"/>
              </a:spcBef>
              <a:buClr>
                <a:srgbClr val="000000"/>
              </a:buClr>
              <a:buSzPct val="45000"/>
              <a:buFont typeface="Wingdings" charset="2"/>
              <a:buChar char=""/>
            </a:pPr>
            <a:r>
              <a:rPr b="0" lang="de-DE" sz="2800" spc="-1" strike="noStrike">
                <a:solidFill>
                  <a:srgbClr val="000000"/>
                </a:solidFill>
                <a:latin typeface="Calibri"/>
              </a:rPr>
              <a:t>Annahme: Google Distance Matrix API berechnet bereits die optimale Strecke abhängig von den Verkehrsbedingungen</a:t>
            </a:r>
            <a:endParaRPr b="0" lang="en-US" sz="2800" spc="-1" strike="noStrike">
              <a:latin typeface="Arial"/>
            </a:endParaRPr>
          </a:p>
          <a:p>
            <a:pPr lvl="1" marL="864000" indent="-323640">
              <a:lnSpc>
                <a:spcPct val="100000"/>
              </a:lnSpc>
              <a:spcBef>
                <a:spcPts val="1134"/>
              </a:spcBef>
              <a:buClr>
                <a:srgbClr val="000000"/>
              </a:buClr>
              <a:buSzPct val="75000"/>
              <a:buFont typeface="Symbol"/>
              <a:buChar char=""/>
            </a:pPr>
            <a:r>
              <a:rPr b="0" lang="de-DE" sz="2000" spc="-1" strike="noStrike">
                <a:solidFill>
                  <a:srgbClr val="000000"/>
                </a:solidFill>
                <a:latin typeface="Calibri"/>
              </a:rPr>
              <a:t>Gewichtung der Merkmale welche Aussagen über die Verkehrsbedinungen treffen reduzieren sich.</a:t>
            </a:r>
            <a:endParaRPr b="0" lang="en-US" sz="2000" spc="-1" strike="noStrike">
              <a:latin typeface="Arial"/>
            </a:endParaRPr>
          </a:p>
          <a:p>
            <a:pPr marL="432000" indent="-323640">
              <a:lnSpc>
                <a:spcPct val="100000"/>
              </a:lnSpc>
              <a:spcBef>
                <a:spcPts val="1417"/>
              </a:spcBef>
              <a:buClr>
                <a:srgbClr val="000000"/>
              </a:buClr>
              <a:buSzPct val="45000"/>
              <a:buFont typeface="Wingdings" charset="2"/>
              <a:buChar char=""/>
            </a:pPr>
            <a:r>
              <a:rPr b="0" lang="de-DE" sz="2800" spc="-1" strike="noStrike">
                <a:solidFill>
                  <a:srgbClr val="000000"/>
                </a:solidFill>
                <a:latin typeface="Calibri"/>
              </a:rPr>
              <a:t>Hohe Gewichtung der Entfernung erlaubt eine Vorhersagegenauigkeit von guten 96% mit lediglich der Entfernung im Feature Set.</a:t>
            </a:r>
            <a:endParaRPr b="0" lang="en-US" sz="2800" spc="-1" strike="noStrike">
              <a:latin typeface="Arial"/>
            </a:endParaRPr>
          </a:p>
          <a:p>
            <a:pPr marL="432000" indent="-323640">
              <a:lnSpc>
                <a:spcPct val="100000"/>
              </a:lnSpc>
              <a:spcBef>
                <a:spcPts val="1417"/>
              </a:spcBef>
              <a:buClr>
                <a:srgbClr val="000000"/>
              </a:buClr>
              <a:buSzPct val="45000"/>
              <a:buFont typeface="Wingdings" charset="2"/>
              <a:buChar char=""/>
            </a:pPr>
            <a:r>
              <a:rPr b="0" lang="de-DE" sz="2800" spc="-1" strike="noStrike">
                <a:solidFill>
                  <a:srgbClr val="000000"/>
                </a:solidFill>
                <a:latin typeface="Calibri"/>
              </a:rPr>
              <a:t>Die Stunde ist ein guter Indikator für die Verkehrsdichte</a:t>
            </a:r>
            <a:endParaRPr b="0" lang="en-US" sz="2800" spc="-1" strike="noStrike">
              <a:latin typeface="Arial"/>
            </a:endParaRPr>
          </a:p>
          <a:p>
            <a:pPr marL="432000" indent="-323640">
              <a:lnSpc>
                <a:spcPct val="100000"/>
              </a:lnSpc>
              <a:spcBef>
                <a:spcPts val="1417"/>
              </a:spcBef>
              <a:buClr>
                <a:srgbClr val="000000"/>
              </a:buClr>
              <a:buSzPct val="45000"/>
              <a:buFont typeface="Wingdings" charset="2"/>
              <a:buChar char=""/>
            </a:pPr>
            <a:r>
              <a:rPr b="0" lang="de-DE" sz="2800" spc="-1" strike="noStrike">
                <a:solidFill>
                  <a:srgbClr val="000000"/>
                </a:solidFill>
                <a:latin typeface="Calibri"/>
              </a:rPr>
              <a:t>Unerwartet geringe Gewichtung der Wochentage.</a:t>
            </a:r>
            <a:endParaRPr b="0" lang="en-US" sz="2800" spc="-1" strike="noStrike">
              <a:latin typeface="Arial"/>
            </a:endParaRPr>
          </a:p>
        </p:txBody>
      </p:sp>
      <p:pic>
        <p:nvPicPr>
          <p:cNvPr id="263" name="" descr=""/>
          <p:cNvPicPr/>
          <p:nvPr/>
        </p:nvPicPr>
        <p:blipFill>
          <a:blip r:embed="rId1"/>
          <a:stretch/>
        </p:blipFill>
        <p:spPr>
          <a:xfrm>
            <a:off x="6225840" y="2167200"/>
            <a:ext cx="5130720" cy="3666960"/>
          </a:xfrm>
          <a:prstGeom prst="rect">
            <a:avLst/>
          </a:prstGeom>
          <a:ln w="0">
            <a:noFill/>
          </a:ln>
        </p:spPr>
      </p:pic>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64" name=""/>
          <p:cNvSpPr/>
          <p:nvPr/>
        </p:nvSpPr>
        <p:spPr>
          <a:xfrm>
            <a:off x="838080" y="365040"/>
            <a:ext cx="10514880" cy="1324800"/>
          </a:xfrm>
          <a:prstGeom prst="rect">
            <a:avLst/>
          </a:prstGeom>
          <a:noFill/>
          <a:ln w="0">
            <a:noFill/>
          </a:ln>
        </p:spPr>
        <p:style>
          <a:lnRef idx="0"/>
          <a:fillRef idx="0"/>
          <a:effectRef idx="0"/>
          <a:fontRef idx="minor"/>
        </p:style>
        <p:txBody>
          <a:bodyPr lIns="0" rIns="0" tIns="0" bIns="0" anchor="ctr">
            <a:noAutofit/>
          </a:bodyPr>
          <a:p>
            <a:pPr>
              <a:lnSpc>
                <a:spcPct val="100000"/>
              </a:lnSpc>
            </a:pPr>
            <a:r>
              <a:rPr b="0" lang="de-DE" sz="4400" spc="-1" strike="noStrike">
                <a:solidFill>
                  <a:srgbClr val="000000"/>
                </a:solidFill>
                <a:latin typeface="Calibri"/>
              </a:rPr>
              <a:t>Feature Analyse</a:t>
            </a:r>
            <a:endParaRPr b="0" lang="en-US" sz="4400" spc="-1" strike="noStrike">
              <a:latin typeface="Arial"/>
            </a:endParaRPr>
          </a:p>
        </p:txBody>
      </p:sp>
      <p:sp>
        <p:nvSpPr>
          <p:cNvPr id="265" name=""/>
          <p:cNvSpPr/>
          <p:nvPr/>
        </p:nvSpPr>
        <p:spPr>
          <a:xfrm>
            <a:off x="838080" y="1825560"/>
            <a:ext cx="5130720" cy="4350600"/>
          </a:xfrm>
          <a:prstGeom prst="rect">
            <a:avLst/>
          </a:prstGeom>
          <a:noFill/>
          <a:ln w="0">
            <a:noFill/>
          </a:ln>
        </p:spPr>
        <p:style>
          <a:lnRef idx="0"/>
          <a:fillRef idx="0"/>
          <a:effectRef idx="0"/>
          <a:fontRef idx="minor"/>
        </p:style>
        <p:txBody>
          <a:bodyPr lIns="0" rIns="0" tIns="0" bIns="0">
            <a:normAutofit fontScale="69000"/>
          </a:bodyPr>
          <a:p>
            <a:pPr marL="432000" indent="-323640">
              <a:lnSpc>
                <a:spcPct val="100000"/>
              </a:lnSpc>
              <a:spcBef>
                <a:spcPts val="1417"/>
              </a:spcBef>
              <a:buClr>
                <a:srgbClr val="000000"/>
              </a:buClr>
              <a:buSzPct val="45000"/>
              <a:buFont typeface="Wingdings" charset="2"/>
              <a:buChar char=""/>
            </a:pPr>
            <a:r>
              <a:rPr b="0" lang="de-DE" sz="2800" spc="-1" strike="noStrike">
                <a:solidFill>
                  <a:srgbClr val="000000"/>
                </a:solidFill>
                <a:latin typeface="Calibri"/>
              </a:rPr>
              <a:t>Annahme: Entfernung und Zielort sind aufgrund ihrer ähnlichen Aussagen austauschbar.</a:t>
            </a:r>
            <a:endParaRPr b="0" lang="en-US" sz="2800" spc="-1" strike="noStrike">
              <a:latin typeface="Arial"/>
            </a:endParaRPr>
          </a:p>
          <a:p>
            <a:pPr marL="432000" indent="-323640">
              <a:lnSpc>
                <a:spcPct val="100000"/>
              </a:lnSpc>
              <a:spcBef>
                <a:spcPts val="1417"/>
              </a:spcBef>
              <a:buClr>
                <a:srgbClr val="000000"/>
              </a:buClr>
              <a:buSzPct val="45000"/>
              <a:buFont typeface="Wingdings" charset="2"/>
              <a:buChar char=""/>
            </a:pPr>
            <a:r>
              <a:rPr b="0" lang="de-DE" sz="2800" spc="-1" strike="noStrike">
                <a:solidFill>
                  <a:srgbClr val="000000"/>
                </a:solidFill>
                <a:latin typeface="Calibri"/>
              </a:rPr>
              <a:t>Zusätzlich trifft der Zielort Aussage über die Richtung und die damit einhergehenden verschiedenen Verkehrsbedingungen, weshalb er dennoch eine vergleichsweise hohe Gewichtung hat. (Direkte Autobahnverbindung vs Stadtverkehr)</a:t>
            </a:r>
            <a:endParaRPr b="0" lang="en-US" sz="2800" spc="-1" strike="noStrike">
              <a:latin typeface="Arial"/>
            </a:endParaRPr>
          </a:p>
        </p:txBody>
      </p:sp>
      <p:pic>
        <p:nvPicPr>
          <p:cNvPr id="266" name="" descr=""/>
          <p:cNvPicPr/>
          <p:nvPr/>
        </p:nvPicPr>
        <p:blipFill>
          <a:blip r:embed="rId1"/>
          <a:stretch/>
        </p:blipFill>
        <p:spPr>
          <a:xfrm>
            <a:off x="6818400" y="1825560"/>
            <a:ext cx="3945600" cy="4350600"/>
          </a:xfrm>
          <a:prstGeom prst="rect">
            <a:avLst/>
          </a:prstGeom>
          <a:ln w="0">
            <a:noFill/>
          </a:ln>
        </p:spPr>
      </p:pic>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67" name=""/>
          <p:cNvSpPr/>
          <p:nvPr/>
        </p:nvSpPr>
        <p:spPr>
          <a:xfrm>
            <a:off x="838080" y="365040"/>
            <a:ext cx="10514880" cy="1324800"/>
          </a:xfrm>
          <a:prstGeom prst="rect">
            <a:avLst/>
          </a:prstGeom>
          <a:noFill/>
          <a:ln w="0">
            <a:noFill/>
          </a:ln>
        </p:spPr>
        <p:style>
          <a:lnRef idx="0"/>
          <a:fillRef idx="0"/>
          <a:effectRef idx="0"/>
          <a:fontRef idx="minor"/>
        </p:style>
        <p:txBody>
          <a:bodyPr lIns="0" rIns="0" tIns="0" bIns="0" anchor="ctr">
            <a:noAutofit/>
          </a:bodyPr>
          <a:p>
            <a:pPr>
              <a:lnSpc>
                <a:spcPct val="100000"/>
              </a:lnSpc>
            </a:pPr>
            <a:r>
              <a:rPr b="0" lang="de-DE" sz="4400" spc="-1" strike="noStrike">
                <a:solidFill>
                  <a:srgbClr val="000000"/>
                </a:solidFill>
                <a:latin typeface="Calibri"/>
              </a:rPr>
              <a:t>Vorhersage ohne Entfernung</a:t>
            </a:r>
            <a:endParaRPr b="0" lang="en-US" sz="4400" spc="-1" strike="noStrike">
              <a:latin typeface="Arial"/>
            </a:endParaRPr>
          </a:p>
        </p:txBody>
      </p:sp>
      <p:sp>
        <p:nvSpPr>
          <p:cNvPr id="268" name=""/>
          <p:cNvSpPr/>
          <p:nvPr/>
        </p:nvSpPr>
        <p:spPr>
          <a:xfrm>
            <a:off x="838080" y="1825560"/>
            <a:ext cx="10514880" cy="4350600"/>
          </a:xfrm>
          <a:prstGeom prst="rect">
            <a:avLst/>
          </a:prstGeom>
          <a:noFill/>
          <a:ln w="0">
            <a:noFill/>
          </a:ln>
        </p:spPr>
        <p:style>
          <a:lnRef idx="0"/>
          <a:fillRef idx="0"/>
          <a:effectRef idx="0"/>
          <a:fontRef idx="minor"/>
        </p:style>
        <p:txBody>
          <a:bodyPr lIns="0" rIns="0" tIns="0" bIns="0" anchor="ctr">
            <a:noAutofit/>
          </a:bodyPr>
          <a:p>
            <a:pPr marL="216000" indent="-215640">
              <a:lnSpc>
                <a:spcPct val="100000"/>
              </a:lnSpc>
              <a:buClr>
                <a:srgbClr val="000000"/>
              </a:buClr>
              <a:buSzPct val="45000"/>
              <a:buFont typeface="Wingdings" charset="2"/>
              <a:buChar char=""/>
            </a:pPr>
            <a:r>
              <a:rPr b="0" lang="en-US" sz="2800" spc="-1" strike="noStrike">
                <a:latin typeface="Arial"/>
              </a:rPr>
              <a:t>Die Entfernung ist wie sich herausstellte variable.</a:t>
            </a:r>
            <a:endParaRPr b="0" lang="en-US" sz="2800" spc="-1" strike="noStrike">
              <a:latin typeface="Arial"/>
            </a:endParaRPr>
          </a:p>
          <a:p>
            <a:pPr lvl="1" marL="432000" indent="-215640">
              <a:lnSpc>
                <a:spcPct val="100000"/>
              </a:lnSpc>
              <a:buClr>
                <a:srgbClr val="000000"/>
              </a:buClr>
              <a:buSzPct val="45000"/>
              <a:buFont typeface="Wingdings" charset="2"/>
              <a:buChar char=""/>
            </a:pPr>
            <a:r>
              <a:rPr b="0" lang="en-US" sz="2800" spc="-1" strike="noStrike">
                <a:latin typeface="Arial"/>
              </a:rPr>
              <a:t>Wir können die Entfernung bei der späteren Vorhersage unmöglich wissen ohne einen neuen API-Request zu machen.</a:t>
            </a:r>
            <a:endParaRPr b="0" lang="en-US" sz="2800" spc="-1" strike="noStrike">
              <a:latin typeface="Arial"/>
            </a:endParaRPr>
          </a:p>
          <a:p>
            <a:pPr lvl="2" marL="648000" indent="-215640">
              <a:lnSpc>
                <a:spcPct val="100000"/>
              </a:lnSpc>
              <a:buClr>
                <a:srgbClr val="000000"/>
              </a:buClr>
              <a:buSzPct val="45000"/>
              <a:buFont typeface="Wingdings" charset="2"/>
              <a:buChar char=""/>
            </a:pPr>
            <a:r>
              <a:rPr b="0" lang="en-US" sz="2800" spc="-1" strike="noStrike">
                <a:latin typeface="Arial"/>
              </a:rPr>
              <a:t>Distanz muss aus unserem Feature Set entfernt werden.</a:t>
            </a:r>
            <a:endParaRPr b="0" lang="en-US" sz="2800" spc="-1" strike="noStrike">
              <a:latin typeface="Arial"/>
            </a:endParaRPr>
          </a:p>
        </p:txBody>
      </p:sp>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69" name=""/>
          <p:cNvSpPr/>
          <p:nvPr/>
        </p:nvSpPr>
        <p:spPr>
          <a:xfrm>
            <a:off x="838080" y="1825560"/>
            <a:ext cx="5130720" cy="4350600"/>
          </a:xfrm>
          <a:prstGeom prst="rect">
            <a:avLst/>
          </a:prstGeom>
          <a:noFill/>
          <a:ln w="0">
            <a:noFill/>
          </a:ln>
        </p:spPr>
        <p:style>
          <a:lnRef idx="0"/>
          <a:fillRef idx="0"/>
          <a:effectRef idx="0"/>
          <a:fontRef idx="minor"/>
        </p:style>
        <p:txBody>
          <a:bodyPr lIns="0" rIns="0" tIns="0" bIns="0">
            <a:normAutofit/>
          </a:bodyPr>
          <a:p>
            <a:pPr marL="432000" indent="-323640">
              <a:lnSpc>
                <a:spcPct val="100000"/>
              </a:lnSpc>
              <a:spcBef>
                <a:spcPts val="1417"/>
              </a:spcBef>
              <a:buClr>
                <a:srgbClr val="000000"/>
              </a:buClr>
              <a:buSzPct val="45000"/>
              <a:buFont typeface="Wingdings" charset="2"/>
              <a:buChar char=""/>
            </a:pPr>
            <a:r>
              <a:rPr b="0" lang="de-DE" sz="2800" spc="-1" strike="noStrike">
                <a:solidFill>
                  <a:srgbClr val="000000"/>
                </a:solidFill>
                <a:latin typeface="Calibri"/>
              </a:rPr>
              <a:t>Unsere Vermutung das der Zielort die Distanz vollständig ersetzt stellte sich als wahr heraus.</a:t>
            </a:r>
            <a:endParaRPr b="0" lang="en-US" sz="2800" spc="-1" strike="noStrike">
              <a:latin typeface="Arial"/>
            </a:endParaRPr>
          </a:p>
          <a:p>
            <a:pPr marL="432000" indent="-323640">
              <a:lnSpc>
                <a:spcPct val="100000"/>
              </a:lnSpc>
              <a:spcBef>
                <a:spcPts val="1417"/>
              </a:spcBef>
              <a:buClr>
                <a:srgbClr val="000000"/>
              </a:buClr>
              <a:buSzPct val="45000"/>
              <a:buFont typeface="Wingdings" charset="2"/>
              <a:buChar char=""/>
            </a:pPr>
            <a:r>
              <a:rPr b="0" lang="de-DE" sz="2800" spc="-1" strike="noStrike">
                <a:solidFill>
                  <a:srgbClr val="000000"/>
                </a:solidFill>
                <a:latin typeface="Calibri"/>
              </a:rPr>
              <a:t>Gewichtung des Zielorts von 95.08%</a:t>
            </a:r>
            <a:endParaRPr b="0" lang="en-US" sz="2800" spc="-1" strike="noStrike">
              <a:latin typeface="Arial"/>
            </a:endParaRPr>
          </a:p>
          <a:p>
            <a:pPr marL="432000" indent="-323640">
              <a:lnSpc>
                <a:spcPct val="100000"/>
              </a:lnSpc>
              <a:spcBef>
                <a:spcPts val="1417"/>
              </a:spcBef>
              <a:buClr>
                <a:srgbClr val="000000"/>
              </a:buClr>
              <a:buSzPct val="45000"/>
              <a:buFont typeface="Wingdings" charset="2"/>
              <a:buChar char=""/>
            </a:pPr>
            <a:r>
              <a:rPr b="0" lang="de-DE" sz="2800" spc="-1" strike="noStrike">
                <a:solidFill>
                  <a:srgbClr val="000000"/>
                </a:solidFill>
                <a:latin typeface="Calibri"/>
              </a:rPr>
              <a:t>Es ist erneut eine sehr hohe Genauigkeit mit lediglich einem Merkmal im Feature Set möglich.</a:t>
            </a:r>
            <a:endParaRPr b="0" lang="en-US" sz="2800" spc="-1" strike="noStrike">
              <a:latin typeface="Arial"/>
            </a:endParaRPr>
          </a:p>
        </p:txBody>
      </p:sp>
      <p:sp>
        <p:nvSpPr>
          <p:cNvPr id="270" name=""/>
          <p:cNvSpPr/>
          <p:nvPr/>
        </p:nvSpPr>
        <p:spPr>
          <a:xfrm>
            <a:off x="838080" y="365040"/>
            <a:ext cx="10514880" cy="1324800"/>
          </a:xfrm>
          <a:prstGeom prst="rect">
            <a:avLst/>
          </a:prstGeom>
          <a:noFill/>
          <a:ln w="0">
            <a:noFill/>
          </a:ln>
        </p:spPr>
        <p:style>
          <a:lnRef idx="0"/>
          <a:fillRef idx="0"/>
          <a:effectRef idx="0"/>
          <a:fontRef idx="minor"/>
        </p:style>
        <p:txBody>
          <a:bodyPr lIns="0" rIns="0" tIns="0" bIns="0" anchor="ctr">
            <a:noAutofit/>
          </a:bodyPr>
          <a:p>
            <a:pPr>
              <a:lnSpc>
                <a:spcPct val="100000"/>
              </a:lnSpc>
            </a:pPr>
            <a:r>
              <a:rPr b="0" lang="de-DE" sz="4400" spc="-1" strike="noStrike">
                <a:solidFill>
                  <a:srgbClr val="000000"/>
                </a:solidFill>
                <a:latin typeface="Calibri"/>
              </a:rPr>
              <a:t>Feature Analyse</a:t>
            </a:r>
            <a:endParaRPr b="0" lang="en-US" sz="4400" spc="-1" strike="noStrike">
              <a:latin typeface="Arial"/>
            </a:endParaRPr>
          </a:p>
        </p:txBody>
      </p:sp>
      <p:pic>
        <p:nvPicPr>
          <p:cNvPr id="271" name="" descr=""/>
          <p:cNvPicPr/>
          <p:nvPr/>
        </p:nvPicPr>
        <p:blipFill>
          <a:blip r:embed="rId1"/>
          <a:stretch/>
        </p:blipFill>
        <p:spPr>
          <a:xfrm>
            <a:off x="6731640" y="1825560"/>
            <a:ext cx="4119480" cy="4350600"/>
          </a:xfrm>
          <a:prstGeom prst="rect">
            <a:avLst/>
          </a:prstGeom>
          <a:ln w="0">
            <a:noFill/>
          </a:ln>
        </p:spPr>
      </p:pic>
    </p:spTree>
  </p:cSld>
  <mc:AlternateContent>
    <mc:Choice Requires="p14">
      <p:transition spd="slow" p14:dur="2000"/>
    </mc:Choice>
    <mc:Fallback>
      <p:transition spd="slow"/>
    </mc:Fallback>
  </mc:AlternateContent>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72" name=""/>
          <p:cNvSpPr/>
          <p:nvPr/>
        </p:nvSpPr>
        <p:spPr>
          <a:xfrm>
            <a:off x="838080" y="365040"/>
            <a:ext cx="10514880" cy="1324800"/>
          </a:xfrm>
          <a:prstGeom prst="rect">
            <a:avLst/>
          </a:prstGeom>
          <a:noFill/>
          <a:ln w="0">
            <a:noFill/>
          </a:ln>
        </p:spPr>
        <p:style>
          <a:lnRef idx="0"/>
          <a:fillRef idx="0"/>
          <a:effectRef idx="0"/>
          <a:fontRef idx="minor"/>
        </p:style>
        <p:txBody>
          <a:bodyPr lIns="0" rIns="0" tIns="0" bIns="0" anchor="ctr">
            <a:noAutofit/>
          </a:bodyPr>
          <a:p>
            <a:pPr>
              <a:lnSpc>
                <a:spcPct val="100000"/>
              </a:lnSpc>
            </a:pPr>
            <a:r>
              <a:rPr b="0" lang="de-DE" sz="4400" spc="-1" strike="noStrike">
                <a:solidFill>
                  <a:srgbClr val="000000"/>
                </a:solidFill>
                <a:latin typeface="Calibri"/>
              </a:rPr>
              <a:t>Hyperparameteroptimierung</a:t>
            </a:r>
            <a:endParaRPr b="0" lang="en-US" sz="4400" spc="-1" strike="noStrike">
              <a:latin typeface="Arial"/>
            </a:endParaRPr>
          </a:p>
        </p:txBody>
      </p:sp>
      <p:sp>
        <p:nvSpPr>
          <p:cNvPr id="273" name=""/>
          <p:cNvSpPr/>
          <p:nvPr/>
        </p:nvSpPr>
        <p:spPr>
          <a:xfrm>
            <a:off x="838080" y="1825560"/>
            <a:ext cx="10514880" cy="4350600"/>
          </a:xfrm>
          <a:prstGeom prst="rect">
            <a:avLst/>
          </a:prstGeom>
          <a:noFill/>
          <a:ln w="0">
            <a:noFill/>
          </a:ln>
        </p:spPr>
        <p:style>
          <a:lnRef idx="0"/>
          <a:fillRef idx="0"/>
          <a:effectRef idx="0"/>
          <a:fontRef idx="minor"/>
        </p:style>
        <p:txBody>
          <a:bodyPr lIns="0" rIns="0" tIns="0" bIns="0" anchor="ctr">
            <a:noAutofit/>
          </a:bodyPr>
          <a:p>
            <a:pPr marL="216000" indent="-215640">
              <a:lnSpc>
                <a:spcPct val="100000"/>
              </a:lnSpc>
              <a:buClr>
                <a:srgbClr val="000000"/>
              </a:buClr>
              <a:buSzPct val="45000"/>
              <a:buFont typeface="Wingdings" charset="2"/>
              <a:buChar char=""/>
            </a:pPr>
            <a:r>
              <a:rPr b="0" lang="en-US" sz="2800" spc="-1" strike="noStrike">
                <a:latin typeface="Arial"/>
              </a:rPr>
              <a:t>Eine Optimierung der Hyperparameter macht auch ohne der Distanz im Feature Set wenig Sinn</a:t>
            </a:r>
            <a:endParaRPr b="0" lang="en-US" sz="2800" spc="-1" strike="noStrike">
              <a:latin typeface="Arial"/>
            </a:endParaRPr>
          </a:p>
          <a:p>
            <a:pPr marL="216000" indent="-215640">
              <a:lnSpc>
                <a:spcPct val="100000"/>
              </a:lnSpc>
              <a:buClr>
                <a:srgbClr val="000000"/>
              </a:buClr>
              <a:buSzPct val="45000"/>
              <a:buFont typeface="Wingdings" charset="2"/>
              <a:buChar char=""/>
            </a:pPr>
            <a:r>
              <a:rPr b="0" lang="en-US" sz="2800" spc="-1" strike="noStrike">
                <a:latin typeface="Arial"/>
              </a:rPr>
              <a:t>Optimale Parameter: Anzahl der Bäume von 750 und maximale Tiefe von 50.</a:t>
            </a:r>
            <a:endParaRPr b="0" lang="en-US" sz="2800" spc="-1" strike="noStrike">
              <a:latin typeface="Arial"/>
            </a:endParaRPr>
          </a:p>
          <a:p>
            <a:pPr marL="216000" indent="-215640">
              <a:lnSpc>
                <a:spcPct val="100000"/>
              </a:lnSpc>
              <a:buClr>
                <a:srgbClr val="000000"/>
              </a:buClr>
              <a:buSzPct val="45000"/>
              <a:buFont typeface="Wingdings" charset="2"/>
              <a:buChar char=""/>
            </a:pPr>
            <a:r>
              <a:rPr b="0" lang="en-US" sz="2800" spc="-1" strike="noStrike">
                <a:latin typeface="Arial"/>
              </a:rPr>
              <a:t>Noch geringere Verbesserung als zuvor mit 0.0013%.</a:t>
            </a:r>
            <a:endParaRPr b="0" lang="en-US" sz="2800" spc="-1" strike="noStrike">
              <a:latin typeface="Arial"/>
            </a:endParaRPr>
          </a:p>
          <a:p>
            <a:pPr marL="216000" indent="-215640">
              <a:lnSpc>
                <a:spcPct val="100000"/>
              </a:lnSpc>
              <a:buClr>
                <a:srgbClr val="000000"/>
              </a:buClr>
              <a:buSzPct val="45000"/>
              <a:buFont typeface="Wingdings" charset="2"/>
              <a:buChar char=""/>
            </a:pPr>
            <a:r>
              <a:rPr b="0" lang="en-US" sz="2800" spc="-1" strike="noStrike">
                <a:latin typeface="Arial"/>
              </a:rPr>
              <a:t>7.5 mal höhere Trainings- und Vorhersagezeit</a:t>
            </a:r>
            <a:endParaRPr b="0" lang="en-US" sz="2800" spc="-1" strike="noStrike">
              <a:latin typeface="Arial"/>
            </a:endParaRPr>
          </a:p>
        </p:txBody>
      </p:sp>
    </p:spTree>
  </p:cSld>
  <mc:AlternateContent>
    <mc:Choice Requires="p14">
      <p:transition spd="slow" p14:dur="2000"/>
    </mc:Choice>
    <mc:Fallback>
      <p:transition spd="slow"/>
    </mc:Fallback>
  </mc:AlternateContent>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74" name="Title 1"/>
          <p:cNvSpPr/>
          <p:nvPr/>
        </p:nvSpPr>
        <p:spPr>
          <a:xfrm>
            <a:off x="838080" y="365040"/>
            <a:ext cx="10514880" cy="1324800"/>
          </a:xfrm>
          <a:prstGeom prst="rect">
            <a:avLst/>
          </a:prstGeom>
          <a:noFill/>
          <a:ln w="0">
            <a:noFill/>
          </a:ln>
        </p:spPr>
        <p:style>
          <a:lnRef idx="0"/>
          <a:fillRef idx="0"/>
          <a:effectRef idx="0"/>
          <a:fontRef idx="minor"/>
        </p:style>
        <p:txBody>
          <a:bodyPr lIns="90000" rIns="90000" tIns="45000" bIns="45000" anchor="ctr">
            <a:noAutofit/>
          </a:bodyPr>
          <a:p>
            <a:pPr>
              <a:lnSpc>
                <a:spcPct val="90000"/>
              </a:lnSpc>
            </a:pPr>
            <a:r>
              <a:rPr b="0" lang="de-DE" sz="4400" spc="-1" strike="noStrike">
                <a:solidFill>
                  <a:srgbClr val="000000"/>
                </a:solidFill>
                <a:latin typeface="Calibri Light"/>
              </a:rPr>
              <a:t>UI mit tkinter</a:t>
            </a:r>
            <a:endParaRPr b="0" lang="en-US" sz="4400" spc="-1" strike="noStrike">
              <a:latin typeface="Arial"/>
            </a:endParaRPr>
          </a:p>
        </p:txBody>
      </p:sp>
      <p:pic>
        <p:nvPicPr>
          <p:cNvPr id="275" name="Content Placeholder 3" descr=""/>
          <p:cNvPicPr/>
          <p:nvPr/>
        </p:nvPicPr>
        <p:blipFill>
          <a:blip r:embed="rId1"/>
          <a:stretch/>
        </p:blipFill>
        <p:spPr>
          <a:xfrm>
            <a:off x="1337760" y="2429280"/>
            <a:ext cx="9516240" cy="3142800"/>
          </a:xfrm>
          <a:prstGeom prst="rect">
            <a:avLst/>
          </a:prstGeom>
          <a:ln w="0">
            <a:noFill/>
          </a:ln>
        </p:spPr>
      </p:pic>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7" name="Title 1"/>
          <p:cNvSpPr/>
          <p:nvPr/>
        </p:nvSpPr>
        <p:spPr>
          <a:xfrm>
            <a:off x="838080" y="365040"/>
            <a:ext cx="10514880" cy="1324800"/>
          </a:xfrm>
          <a:prstGeom prst="rect">
            <a:avLst/>
          </a:prstGeom>
          <a:noFill/>
          <a:ln w="0">
            <a:noFill/>
          </a:ln>
        </p:spPr>
        <p:style>
          <a:lnRef idx="0"/>
          <a:fillRef idx="0"/>
          <a:effectRef idx="0"/>
          <a:fontRef idx="minor"/>
        </p:style>
        <p:txBody>
          <a:bodyPr lIns="90000" rIns="90000" tIns="45000" bIns="45000" anchor="ctr">
            <a:noAutofit/>
          </a:bodyPr>
          <a:p>
            <a:pPr>
              <a:lnSpc>
                <a:spcPct val="90000"/>
              </a:lnSpc>
            </a:pPr>
            <a:r>
              <a:rPr b="0" lang="de-DE" sz="4400" spc="-1" strike="noStrike">
                <a:solidFill>
                  <a:srgbClr val="000000"/>
                </a:solidFill>
                <a:latin typeface="Calibri Light"/>
              </a:rPr>
              <a:t>Daten ergänzen</a:t>
            </a:r>
            <a:endParaRPr b="0" lang="en-US" sz="4400" spc="-1" strike="noStrike">
              <a:latin typeface="Arial"/>
            </a:endParaRPr>
          </a:p>
        </p:txBody>
      </p:sp>
      <p:sp>
        <p:nvSpPr>
          <p:cNvPr id="238" name="Content Placeholder 2"/>
          <p:cNvSpPr/>
          <p:nvPr/>
        </p:nvSpPr>
        <p:spPr>
          <a:xfrm>
            <a:off x="838080" y="1825560"/>
            <a:ext cx="10514880" cy="4350600"/>
          </a:xfrm>
          <a:prstGeom prst="rect">
            <a:avLst/>
          </a:prstGeom>
          <a:noFill/>
          <a:ln w="0">
            <a:noFill/>
          </a:ln>
        </p:spPr>
        <p:style>
          <a:lnRef idx="0"/>
          <a:fillRef idx="0"/>
          <a:effectRef idx="0"/>
          <a:fontRef idx="minor"/>
        </p:style>
        <p:txBody>
          <a:bodyPr lIns="90000" rIns="90000" tIns="45000" bIns="45000">
            <a:noAutofit/>
          </a:bodyPr>
          <a:p>
            <a:pPr>
              <a:lnSpc>
                <a:spcPct val="90000"/>
              </a:lnSpc>
              <a:spcBef>
                <a:spcPts val="1001"/>
              </a:spcBef>
              <a:tabLst>
                <a:tab algn="l" pos="0"/>
              </a:tabLst>
            </a:pPr>
            <a:r>
              <a:rPr b="0" lang="de-DE" sz="2800" spc="-1" strike="noStrike">
                <a:solidFill>
                  <a:srgbClr val="000000"/>
                </a:solidFill>
                <a:latin typeface="Calibri"/>
              </a:rPr>
              <a:t>   </a:t>
            </a:r>
            <a:r>
              <a:rPr b="0" lang="de-DE" sz="2800" spc="-1" strike="noStrike">
                <a:solidFill>
                  <a:srgbClr val="000000"/>
                </a:solidFill>
                <a:latin typeface="Calibri"/>
              </a:rPr>
              <a:t>Lernverfahren(ANN):</a:t>
            </a:r>
            <a:r>
              <a:rPr b="0" lang="de-DE" sz="2800" spc="-1" strike="noStrike">
                <a:solidFill>
                  <a:srgbClr val="000000"/>
                </a:solidFill>
                <a:latin typeface="Calibri"/>
              </a:rPr>
              <a:t>	</a:t>
            </a:r>
            <a:r>
              <a:rPr b="0" lang="de-DE" sz="2800" spc="-1" strike="noStrike">
                <a:solidFill>
                  <a:srgbClr val="000000"/>
                </a:solidFill>
                <a:latin typeface="Calibri"/>
              </a:rPr>
              <a:t>	</a:t>
            </a:r>
            <a:r>
              <a:rPr b="0" lang="de-DE" sz="2800" spc="-1" strike="noStrike">
                <a:solidFill>
                  <a:srgbClr val="000000"/>
                </a:solidFill>
                <a:latin typeface="Calibri"/>
              </a:rPr>
              <a:t>	</a:t>
            </a:r>
            <a:r>
              <a:rPr b="0" lang="de-DE" sz="2800" spc="-1" strike="noStrike">
                <a:solidFill>
                  <a:srgbClr val="000000"/>
                </a:solidFill>
                <a:latin typeface="Calibri"/>
              </a:rPr>
              <a:t>	</a:t>
            </a:r>
            <a:r>
              <a:rPr b="0" lang="de-DE" sz="2800" spc="-1" strike="noStrike">
                <a:solidFill>
                  <a:srgbClr val="000000"/>
                </a:solidFill>
                <a:latin typeface="Calibri"/>
              </a:rPr>
              <a:t>	</a:t>
            </a:r>
            <a:r>
              <a:rPr b="0" lang="de-DE" sz="2800" spc="-1" strike="noStrike">
                <a:solidFill>
                  <a:srgbClr val="000000"/>
                </a:solidFill>
                <a:latin typeface="Calibri"/>
              </a:rPr>
              <a:t>Mittelwert:</a:t>
            </a:r>
            <a:endParaRPr b="0" lang="en-US" sz="2800" spc="-1" strike="noStrike">
              <a:latin typeface="Arial"/>
            </a:endParaRPr>
          </a:p>
          <a:p>
            <a:pPr>
              <a:lnSpc>
                <a:spcPct val="90000"/>
              </a:lnSpc>
              <a:spcBef>
                <a:spcPts val="1001"/>
              </a:spcBef>
              <a:tabLst>
                <a:tab algn="l" pos="0"/>
              </a:tabLst>
            </a:pPr>
            <a:endParaRPr b="0" lang="en-US" sz="2800" spc="-1" strike="noStrike">
              <a:latin typeface="Arial"/>
            </a:endParaRPr>
          </a:p>
          <a:p>
            <a:pPr>
              <a:lnSpc>
                <a:spcPct val="90000"/>
              </a:lnSpc>
              <a:spcBef>
                <a:spcPts val="1001"/>
              </a:spcBef>
              <a:tabLst>
                <a:tab algn="l" pos="0"/>
              </a:tabLst>
            </a:pPr>
            <a:endParaRPr b="0" lang="en-US" sz="2800" spc="-1" strike="noStrike">
              <a:latin typeface="Arial"/>
            </a:endParaRPr>
          </a:p>
          <a:p>
            <a:pPr>
              <a:lnSpc>
                <a:spcPct val="90000"/>
              </a:lnSpc>
              <a:spcBef>
                <a:spcPts val="1001"/>
              </a:spcBef>
              <a:tabLst>
                <a:tab algn="l" pos="0"/>
              </a:tabLst>
            </a:pPr>
            <a:endParaRPr b="0" lang="en-US" sz="2800" spc="-1" strike="noStrike">
              <a:latin typeface="Arial"/>
            </a:endParaRPr>
          </a:p>
          <a:p>
            <a:pPr>
              <a:lnSpc>
                <a:spcPct val="90000"/>
              </a:lnSpc>
              <a:spcBef>
                <a:spcPts val="1001"/>
              </a:spcBef>
              <a:tabLst>
                <a:tab algn="l" pos="0"/>
              </a:tabLst>
            </a:pPr>
            <a:r>
              <a:rPr b="0" lang="de-DE" sz="2800" spc="-1" strike="noStrike">
                <a:solidFill>
                  <a:srgbClr val="000000"/>
                </a:solidFill>
                <a:latin typeface="Calibri"/>
              </a:rPr>
              <a:t>   </a:t>
            </a:r>
            <a:r>
              <a:rPr b="0" lang="de-DE" sz="2800" spc="-1" strike="noStrike">
                <a:solidFill>
                  <a:srgbClr val="000000"/>
                </a:solidFill>
                <a:latin typeface="Calibri"/>
              </a:rPr>
              <a:t>Lernverfahren(Forest):                         </a:t>
            </a:r>
            <a:r>
              <a:rPr b="0" lang="de-DE" sz="2800" spc="-1" strike="noStrike">
                <a:solidFill>
                  <a:srgbClr val="000000"/>
                </a:solidFill>
                <a:latin typeface="Calibri"/>
              </a:rPr>
              <a:t>	</a:t>
            </a:r>
            <a:r>
              <a:rPr b="0" lang="de-DE" sz="2800" spc="-1" strike="noStrike">
                <a:solidFill>
                  <a:srgbClr val="000000"/>
                </a:solidFill>
                <a:latin typeface="Calibri"/>
              </a:rPr>
              <a:t>	</a:t>
            </a:r>
            <a:r>
              <a:rPr b="0" lang="de-DE" sz="2800" spc="-1" strike="noStrike">
                <a:solidFill>
                  <a:srgbClr val="000000"/>
                </a:solidFill>
                <a:latin typeface="Calibri"/>
              </a:rPr>
              <a:t>Median:</a:t>
            </a:r>
            <a:endParaRPr b="0" lang="en-US" sz="2800" spc="-1" strike="noStrike">
              <a:latin typeface="Arial"/>
            </a:endParaRPr>
          </a:p>
        </p:txBody>
      </p:sp>
      <p:pic>
        <p:nvPicPr>
          <p:cNvPr id="239" name="Picture 4" descr=""/>
          <p:cNvPicPr/>
          <p:nvPr/>
        </p:nvPicPr>
        <p:blipFill>
          <a:blip r:embed="rId1"/>
          <a:stretch/>
        </p:blipFill>
        <p:spPr>
          <a:xfrm>
            <a:off x="703080" y="2533320"/>
            <a:ext cx="4610160" cy="313560"/>
          </a:xfrm>
          <a:prstGeom prst="rect">
            <a:avLst/>
          </a:prstGeom>
          <a:ln w="0">
            <a:noFill/>
          </a:ln>
        </p:spPr>
      </p:pic>
      <p:pic>
        <p:nvPicPr>
          <p:cNvPr id="240" name="Picture 5" descr=""/>
          <p:cNvPicPr/>
          <p:nvPr/>
        </p:nvPicPr>
        <p:blipFill>
          <a:blip r:embed="rId2"/>
          <a:stretch/>
        </p:blipFill>
        <p:spPr>
          <a:xfrm>
            <a:off x="6730560" y="2537640"/>
            <a:ext cx="4286160" cy="313560"/>
          </a:xfrm>
          <a:prstGeom prst="rect">
            <a:avLst/>
          </a:prstGeom>
          <a:ln w="0">
            <a:noFill/>
          </a:ln>
        </p:spPr>
      </p:pic>
      <p:pic>
        <p:nvPicPr>
          <p:cNvPr id="241" name="Picture 6" descr=""/>
          <p:cNvPicPr/>
          <p:nvPr/>
        </p:nvPicPr>
        <p:blipFill>
          <a:blip r:embed="rId3"/>
          <a:stretch/>
        </p:blipFill>
        <p:spPr>
          <a:xfrm>
            <a:off x="6730560" y="4555080"/>
            <a:ext cx="4286160" cy="342360"/>
          </a:xfrm>
          <a:prstGeom prst="rect">
            <a:avLst/>
          </a:prstGeom>
          <a:ln w="0">
            <a:noFill/>
          </a:ln>
        </p:spPr>
      </p:pic>
      <p:pic>
        <p:nvPicPr>
          <p:cNvPr id="242" name="Picture 7" descr=""/>
          <p:cNvPicPr/>
          <p:nvPr/>
        </p:nvPicPr>
        <p:blipFill>
          <a:blip r:embed="rId4"/>
          <a:stretch/>
        </p:blipFill>
        <p:spPr>
          <a:xfrm>
            <a:off x="703080" y="3021840"/>
            <a:ext cx="4610160" cy="332640"/>
          </a:xfrm>
          <a:prstGeom prst="rect">
            <a:avLst/>
          </a:prstGeom>
          <a:ln w="0">
            <a:noFill/>
          </a:ln>
        </p:spPr>
      </p:pic>
      <p:pic>
        <p:nvPicPr>
          <p:cNvPr id="243" name="Picture 8" descr=""/>
          <p:cNvPicPr/>
          <p:nvPr/>
        </p:nvPicPr>
        <p:blipFill>
          <a:blip r:embed="rId5"/>
          <a:stretch/>
        </p:blipFill>
        <p:spPr>
          <a:xfrm>
            <a:off x="703080" y="4555080"/>
            <a:ext cx="5114880" cy="342360"/>
          </a:xfrm>
          <a:prstGeom prst="rect">
            <a:avLst/>
          </a:prstGeom>
          <a:ln w="0">
            <a:noFill/>
          </a:ln>
        </p:spPr>
      </p:pic>
      <p:pic>
        <p:nvPicPr>
          <p:cNvPr id="244" name="Picture 9" descr=""/>
          <p:cNvPicPr/>
          <p:nvPr/>
        </p:nvPicPr>
        <p:blipFill>
          <a:blip r:embed="rId6"/>
          <a:stretch/>
        </p:blipFill>
        <p:spPr>
          <a:xfrm>
            <a:off x="703080" y="5062680"/>
            <a:ext cx="5124600" cy="313560"/>
          </a:xfrm>
          <a:prstGeom prst="rect">
            <a:avLst/>
          </a:prstGeom>
          <a:ln w="0">
            <a:noFill/>
          </a:ln>
        </p:spPr>
      </p:pic>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5" name="Title 1"/>
          <p:cNvSpPr/>
          <p:nvPr/>
        </p:nvSpPr>
        <p:spPr>
          <a:xfrm>
            <a:off x="838080" y="365040"/>
            <a:ext cx="10514880" cy="1324800"/>
          </a:xfrm>
          <a:prstGeom prst="rect">
            <a:avLst/>
          </a:prstGeom>
          <a:noFill/>
          <a:ln w="0">
            <a:noFill/>
          </a:ln>
        </p:spPr>
        <p:style>
          <a:lnRef idx="0"/>
          <a:fillRef idx="0"/>
          <a:effectRef idx="0"/>
          <a:fontRef idx="minor"/>
        </p:style>
        <p:txBody>
          <a:bodyPr lIns="90000" rIns="90000" tIns="45000" bIns="45000" anchor="ctr">
            <a:noAutofit/>
          </a:bodyPr>
          <a:p>
            <a:pPr>
              <a:lnSpc>
                <a:spcPct val="90000"/>
              </a:lnSpc>
            </a:pPr>
            <a:r>
              <a:rPr b="0" lang="de-DE" sz="4400" spc="-1" strike="noStrike">
                <a:solidFill>
                  <a:srgbClr val="000000"/>
                </a:solidFill>
                <a:latin typeface="Calibri Light"/>
              </a:rPr>
              <a:t>Daten ergänzen</a:t>
            </a:r>
            <a:endParaRPr b="0" lang="en-US" sz="4400" spc="-1" strike="noStrike">
              <a:latin typeface="Arial"/>
            </a:endParaRPr>
          </a:p>
        </p:txBody>
      </p:sp>
      <p:sp>
        <p:nvSpPr>
          <p:cNvPr id="246" name="Content Placeholder 2"/>
          <p:cNvSpPr/>
          <p:nvPr/>
        </p:nvSpPr>
        <p:spPr>
          <a:xfrm>
            <a:off x="838080" y="1825560"/>
            <a:ext cx="10514880" cy="4350600"/>
          </a:xfrm>
          <a:prstGeom prst="rect">
            <a:avLst/>
          </a:prstGeom>
          <a:noFill/>
          <a:ln w="0">
            <a:noFill/>
          </a:ln>
        </p:spPr>
        <p:style>
          <a:lnRef idx="0"/>
          <a:fillRef idx="0"/>
          <a:effectRef idx="0"/>
          <a:fontRef idx="minor"/>
        </p:style>
        <p:txBody>
          <a:bodyPr lIns="90000" rIns="90000" tIns="45000" bIns="45000">
            <a:noAutofit/>
          </a:bodyPr>
          <a:p>
            <a:pPr marL="228600" indent="-227880">
              <a:lnSpc>
                <a:spcPct val="90000"/>
              </a:lnSpc>
              <a:spcBef>
                <a:spcPts val="1001"/>
              </a:spcBef>
              <a:buClr>
                <a:srgbClr val="000000"/>
              </a:buClr>
              <a:buFont typeface="Arial"/>
              <a:buChar char="•"/>
            </a:pPr>
            <a:r>
              <a:rPr b="0" lang="de-DE" sz="2800" spc="-1" strike="noStrike">
                <a:solidFill>
                  <a:srgbClr val="000000"/>
                </a:solidFill>
                <a:latin typeface="Calibri"/>
              </a:rPr>
              <a:t>Effizienz</a:t>
            </a:r>
            <a:endParaRPr b="0" lang="en-US" sz="2800" spc="-1" strike="noStrike">
              <a:latin typeface="Arial"/>
            </a:endParaRPr>
          </a:p>
          <a:p>
            <a:pPr lvl="1" marL="685800" indent="-227880">
              <a:lnSpc>
                <a:spcPct val="90000"/>
              </a:lnSpc>
              <a:spcBef>
                <a:spcPts val="499"/>
              </a:spcBef>
              <a:buClr>
                <a:srgbClr val="000000"/>
              </a:buClr>
              <a:buFont typeface="Arial"/>
              <a:buChar char="•"/>
            </a:pPr>
            <a:r>
              <a:rPr b="0" lang="de-DE" sz="2400" spc="-1" strike="noStrike">
                <a:solidFill>
                  <a:srgbClr val="000000"/>
                </a:solidFill>
                <a:latin typeface="Calibri"/>
              </a:rPr>
              <a:t>Methode</a:t>
            </a:r>
            <a:endParaRPr b="0" lang="en-US" sz="2400" spc="-1" strike="noStrike">
              <a:latin typeface="Arial"/>
            </a:endParaRPr>
          </a:p>
          <a:p>
            <a:pPr lvl="1" marL="685800" indent="-227880">
              <a:lnSpc>
                <a:spcPct val="90000"/>
              </a:lnSpc>
              <a:spcBef>
                <a:spcPts val="499"/>
              </a:spcBef>
              <a:buClr>
                <a:srgbClr val="000000"/>
              </a:buClr>
              <a:buFont typeface="Arial"/>
              <a:buChar char="•"/>
            </a:pPr>
            <a:r>
              <a:rPr b="0" lang="de-DE" sz="2400" spc="-1" strike="noStrike">
                <a:solidFill>
                  <a:srgbClr val="000000"/>
                </a:solidFill>
                <a:latin typeface="Calibri"/>
              </a:rPr>
              <a:t>Menge der fehlenden Daten</a:t>
            </a:r>
            <a:endParaRPr b="0" lang="en-US" sz="2400" spc="-1" strike="noStrike">
              <a:latin typeface="Arial"/>
            </a:endParaRPr>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7" name=""/>
          <p:cNvSpPr/>
          <p:nvPr/>
        </p:nvSpPr>
        <p:spPr>
          <a:xfrm>
            <a:off x="685800" y="2561040"/>
            <a:ext cx="10514880" cy="1324800"/>
          </a:xfrm>
          <a:prstGeom prst="rect">
            <a:avLst/>
          </a:prstGeom>
          <a:noFill/>
          <a:ln w="0">
            <a:noFill/>
          </a:ln>
        </p:spPr>
        <p:style>
          <a:lnRef idx="0"/>
          <a:fillRef idx="0"/>
          <a:effectRef idx="0"/>
          <a:fontRef idx="minor"/>
        </p:style>
        <p:txBody>
          <a:bodyPr lIns="0" rIns="0" tIns="0" bIns="0" anchor="ctr">
            <a:noAutofit/>
          </a:bodyPr>
          <a:p>
            <a:pPr>
              <a:lnSpc>
                <a:spcPct val="100000"/>
              </a:lnSpc>
            </a:pPr>
            <a:r>
              <a:rPr b="0" lang="de-DE" sz="4400" spc="-1" strike="noStrike">
                <a:solidFill>
                  <a:srgbClr val="000000"/>
                </a:solidFill>
                <a:latin typeface="Calibri"/>
              </a:rPr>
              <a:t>Vorhersage und Analyse (Luca Sander)</a:t>
            </a:r>
            <a:endParaRPr b="0" lang="en-US" sz="4400" spc="-1" strike="noStrike">
              <a:latin typeface="Arial"/>
            </a:endParaRPr>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8" name=""/>
          <p:cNvSpPr/>
          <p:nvPr/>
        </p:nvSpPr>
        <p:spPr>
          <a:xfrm>
            <a:off x="609480" y="273240"/>
            <a:ext cx="10972080" cy="1144440"/>
          </a:xfrm>
          <a:prstGeom prst="rect">
            <a:avLst/>
          </a:prstGeom>
          <a:noFill/>
          <a:ln w="0">
            <a:noFill/>
          </a:ln>
        </p:spPr>
        <p:style>
          <a:lnRef idx="0"/>
          <a:fillRef idx="0"/>
          <a:effectRef idx="0"/>
          <a:fontRef idx="minor"/>
        </p:style>
        <p:txBody>
          <a:bodyPr lIns="0" rIns="0" tIns="0" bIns="0" anchor="ctr">
            <a:noAutofit/>
          </a:bodyPr>
          <a:p>
            <a:pPr algn="ctr">
              <a:lnSpc>
                <a:spcPct val="100000"/>
              </a:lnSpc>
            </a:pPr>
            <a:r>
              <a:rPr b="0" lang="en-US" sz="4400" spc="-1" strike="noStrike">
                <a:latin typeface="Arial"/>
              </a:rPr>
              <a:t>Klassifizierung des Problems</a:t>
            </a:r>
            <a:endParaRPr b="0" lang="en-US" sz="4400" spc="-1" strike="noStrike">
              <a:latin typeface="Arial"/>
            </a:endParaRPr>
          </a:p>
        </p:txBody>
      </p:sp>
      <p:sp>
        <p:nvSpPr>
          <p:cNvPr id="249" name=""/>
          <p:cNvSpPr/>
          <p:nvPr/>
        </p:nvSpPr>
        <p:spPr>
          <a:xfrm>
            <a:off x="609480" y="1604520"/>
            <a:ext cx="10972080" cy="3976920"/>
          </a:xfrm>
          <a:prstGeom prst="rect">
            <a:avLst/>
          </a:prstGeom>
          <a:noFill/>
          <a:ln w="0">
            <a:noFill/>
          </a:ln>
        </p:spPr>
        <p:style>
          <a:lnRef idx="0"/>
          <a:fillRef idx="0"/>
          <a:effectRef idx="0"/>
          <a:fontRef idx="minor"/>
        </p:style>
        <p:txBody>
          <a:bodyPr lIns="0" rIns="0" tIns="0" bIns="0">
            <a:noAutofit/>
          </a:bodyPr>
          <a:p>
            <a:pPr>
              <a:lnSpc>
                <a:spcPct val="100000"/>
              </a:lnSpc>
            </a:pPr>
            <a:endParaRPr b="0" lang="en-US" sz="1800" spc="-1" strike="noStrike">
              <a:latin typeface="Arial"/>
            </a:endParaRPr>
          </a:p>
          <a:p>
            <a:pPr marL="216000" indent="-215640">
              <a:lnSpc>
                <a:spcPct val="100000"/>
              </a:lnSpc>
              <a:buClr>
                <a:srgbClr val="000000"/>
              </a:buClr>
              <a:buSzPct val="45000"/>
              <a:buFont typeface="Wingdings" charset="2"/>
              <a:buChar char=""/>
            </a:pPr>
            <a:r>
              <a:rPr b="0" lang="en-US" sz="2800" spc="-1" strike="noStrike">
                <a:latin typeface="Arial"/>
              </a:rPr>
              <a:t>Regressionsproblem</a:t>
            </a:r>
            <a:endParaRPr b="0" lang="en-US" sz="2800" spc="-1" strike="noStrike">
              <a:latin typeface="Arial"/>
            </a:endParaRPr>
          </a:p>
          <a:p>
            <a:pPr lvl="1" marL="432000" indent="-215640">
              <a:lnSpc>
                <a:spcPct val="100000"/>
              </a:lnSpc>
              <a:buClr>
                <a:srgbClr val="000000"/>
              </a:buClr>
              <a:buSzPct val="45000"/>
              <a:buFont typeface="Wingdings" charset="2"/>
              <a:buChar char=""/>
            </a:pPr>
            <a:r>
              <a:rPr b="0" lang="en-US" sz="2800" spc="-1" strike="noStrike">
                <a:latin typeface="Arial"/>
              </a:rPr>
              <a:t>Kontinuierliche Werte</a:t>
            </a:r>
            <a:endParaRPr b="0" lang="en-US" sz="2800" spc="-1" strike="noStrike">
              <a:latin typeface="Arial"/>
            </a:endParaRPr>
          </a:p>
          <a:p>
            <a:pPr marL="216000" indent="-215640">
              <a:lnSpc>
                <a:spcPct val="100000"/>
              </a:lnSpc>
              <a:buClr>
                <a:srgbClr val="000000"/>
              </a:buClr>
              <a:buSzPct val="45000"/>
              <a:buFont typeface="Wingdings" charset="2"/>
              <a:buChar char=""/>
            </a:pPr>
            <a:r>
              <a:rPr b="0" lang="en-US" sz="2800" spc="-1" strike="noStrike">
                <a:latin typeface="Arial"/>
              </a:rPr>
              <a:t>Überwachtes Lernen</a:t>
            </a:r>
            <a:endParaRPr b="0" lang="en-US" sz="2800" spc="-1" strike="noStrike">
              <a:latin typeface="Arial"/>
            </a:endParaRPr>
          </a:p>
          <a:p>
            <a:pPr lvl="1" marL="432000" indent="-215640">
              <a:lnSpc>
                <a:spcPct val="100000"/>
              </a:lnSpc>
              <a:buClr>
                <a:srgbClr val="000000"/>
              </a:buClr>
              <a:buSzPct val="45000"/>
              <a:buFont typeface="Wingdings" charset="2"/>
              <a:buChar char=""/>
            </a:pPr>
            <a:r>
              <a:rPr b="0" lang="en-US" sz="2800" spc="-1" strike="noStrike">
                <a:latin typeface="Arial"/>
              </a:rPr>
              <a:t>Ergebnisse sind während des Lernprozesses bekannt</a:t>
            </a:r>
            <a:endParaRPr b="0" lang="en-US" sz="2800" spc="-1" strike="noStrike">
              <a:latin typeface="Arial"/>
            </a:endParaRPr>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0" name=""/>
          <p:cNvSpPr/>
          <p:nvPr/>
        </p:nvSpPr>
        <p:spPr>
          <a:xfrm>
            <a:off x="838080" y="365040"/>
            <a:ext cx="10514880" cy="1324800"/>
          </a:xfrm>
          <a:prstGeom prst="rect">
            <a:avLst/>
          </a:prstGeom>
          <a:noFill/>
          <a:ln w="0">
            <a:noFill/>
          </a:ln>
        </p:spPr>
        <p:style>
          <a:lnRef idx="0"/>
          <a:fillRef idx="0"/>
          <a:effectRef idx="0"/>
          <a:fontRef idx="minor"/>
        </p:style>
        <p:txBody>
          <a:bodyPr lIns="0" rIns="0" tIns="0" bIns="0" anchor="ctr">
            <a:noAutofit/>
          </a:bodyPr>
          <a:p>
            <a:pPr>
              <a:lnSpc>
                <a:spcPct val="100000"/>
              </a:lnSpc>
            </a:pPr>
            <a:r>
              <a:rPr b="0" lang="de-DE" sz="4400" spc="-1" strike="noStrike">
                <a:solidFill>
                  <a:srgbClr val="000000"/>
                </a:solidFill>
                <a:latin typeface="Calibri"/>
              </a:rPr>
              <a:t>Wahl eines Verfahrens</a:t>
            </a:r>
            <a:endParaRPr b="0" lang="en-US" sz="4400" spc="-1" strike="noStrike">
              <a:latin typeface="Arial"/>
            </a:endParaRPr>
          </a:p>
        </p:txBody>
      </p:sp>
      <p:sp>
        <p:nvSpPr>
          <p:cNvPr id="251" name=""/>
          <p:cNvSpPr/>
          <p:nvPr/>
        </p:nvSpPr>
        <p:spPr>
          <a:xfrm>
            <a:off x="838080" y="1825560"/>
            <a:ext cx="10514880" cy="4350600"/>
          </a:xfrm>
          <a:prstGeom prst="rect">
            <a:avLst/>
          </a:prstGeom>
          <a:noFill/>
          <a:ln w="0">
            <a:noFill/>
          </a:ln>
        </p:spPr>
        <p:style>
          <a:lnRef idx="0"/>
          <a:fillRef idx="0"/>
          <a:effectRef idx="0"/>
          <a:fontRef idx="minor"/>
        </p:style>
        <p:txBody>
          <a:bodyPr lIns="0" rIns="0" tIns="0" bIns="0" anchor="ctr">
            <a:noAutofit/>
          </a:bodyPr>
          <a:p>
            <a:pPr marL="216000" indent="-215640">
              <a:lnSpc>
                <a:spcPct val="100000"/>
              </a:lnSpc>
              <a:buClr>
                <a:srgbClr val="000000"/>
              </a:buClr>
              <a:buSzPct val="45000"/>
              <a:buFont typeface="Wingdings" charset="2"/>
              <a:buChar char=""/>
            </a:pPr>
            <a:r>
              <a:rPr b="0" lang="en-US" sz="2800" spc="-1" strike="noStrike">
                <a:latin typeface="Arial"/>
              </a:rPr>
              <a:t>Random Forrest</a:t>
            </a:r>
            <a:endParaRPr b="0" lang="en-US" sz="2800" spc="-1" strike="noStrike">
              <a:latin typeface="Arial"/>
            </a:endParaRPr>
          </a:p>
          <a:p>
            <a:pPr lvl="1" marL="432000" indent="-215640">
              <a:lnSpc>
                <a:spcPct val="100000"/>
              </a:lnSpc>
              <a:buClr>
                <a:srgbClr val="000000"/>
              </a:buClr>
              <a:buSzPct val="45000"/>
              <a:buFont typeface="Wingdings" charset="2"/>
              <a:buChar char=""/>
            </a:pPr>
            <a:r>
              <a:rPr b="0" lang="en-US" sz="2800" spc="-1" strike="noStrike">
                <a:latin typeface="Arial"/>
              </a:rPr>
              <a:t>Eignet sich auch bei Regressionsproblemen</a:t>
            </a:r>
            <a:endParaRPr b="0" lang="en-US" sz="2800" spc="-1" strike="noStrike">
              <a:latin typeface="Arial"/>
            </a:endParaRPr>
          </a:p>
          <a:p>
            <a:pPr lvl="1" marL="432000" indent="-215640">
              <a:lnSpc>
                <a:spcPct val="100000"/>
              </a:lnSpc>
              <a:buClr>
                <a:srgbClr val="000000"/>
              </a:buClr>
              <a:buSzPct val="45000"/>
              <a:buFont typeface="Wingdings" charset="2"/>
              <a:buChar char=""/>
            </a:pPr>
            <a:r>
              <a:rPr b="0" lang="en-US" sz="2800" spc="-1" strike="noStrike">
                <a:latin typeface="Arial"/>
              </a:rPr>
              <a:t>Geringe Anfälligkeit auf Überanpassung, aufgrund der hohen Varianz innerhalb des Random Forest</a:t>
            </a:r>
            <a:endParaRPr b="0" lang="en-US" sz="2800" spc="-1" strike="noStrike">
              <a:latin typeface="Arial"/>
            </a:endParaRPr>
          </a:p>
          <a:p>
            <a:pPr lvl="2" marL="648000" indent="-215640">
              <a:lnSpc>
                <a:spcPct val="100000"/>
              </a:lnSpc>
              <a:buClr>
                <a:srgbClr val="000000"/>
              </a:buClr>
              <a:buSzPct val="45000"/>
              <a:buFont typeface="Wingdings" charset="2"/>
              <a:buChar char=""/>
            </a:pPr>
            <a:r>
              <a:rPr b="0" lang="en-US" sz="2800" spc="-1" strike="noStrike">
                <a:latin typeface="Arial"/>
              </a:rPr>
              <a:t>Insbesondere Wichtig, da es während der Datensammlung zu Ausnahmesituationen kam (Lockdown, Kältewelle)</a:t>
            </a:r>
            <a:endParaRPr b="0" lang="en-US" sz="2800" spc="-1" strike="noStrike">
              <a:latin typeface="Arial"/>
            </a:endParaRPr>
          </a:p>
        </p:txBody>
      </p:sp>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2" name=""/>
          <p:cNvSpPr/>
          <p:nvPr/>
        </p:nvSpPr>
        <p:spPr>
          <a:xfrm>
            <a:off x="838080" y="365040"/>
            <a:ext cx="10514880" cy="1324800"/>
          </a:xfrm>
          <a:prstGeom prst="rect">
            <a:avLst/>
          </a:prstGeom>
          <a:noFill/>
          <a:ln w="0">
            <a:noFill/>
          </a:ln>
        </p:spPr>
        <p:style>
          <a:lnRef idx="0"/>
          <a:fillRef idx="0"/>
          <a:effectRef idx="0"/>
          <a:fontRef idx="minor"/>
        </p:style>
        <p:txBody>
          <a:bodyPr lIns="0" rIns="0" tIns="0" bIns="0" anchor="ctr">
            <a:noAutofit/>
          </a:bodyPr>
          <a:p>
            <a:pPr>
              <a:lnSpc>
                <a:spcPct val="100000"/>
              </a:lnSpc>
            </a:pPr>
            <a:r>
              <a:rPr b="0" lang="de-DE" sz="4400" spc="-1" strike="noStrike">
                <a:solidFill>
                  <a:srgbClr val="000000"/>
                </a:solidFill>
                <a:latin typeface="Calibri"/>
              </a:rPr>
              <a:t>Datenvorbereitung</a:t>
            </a:r>
            <a:endParaRPr b="0" lang="en-US" sz="4400" spc="-1" strike="noStrike">
              <a:latin typeface="Arial"/>
            </a:endParaRPr>
          </a:p>
        </p:txBody>
      </p:sp>
      <p:sp>
        <p:nvSpPr>
          <p:cNvPr id="253" name=""/>
          <p:cNvSpPr/>
          <p:nvPr/>
        </p:nvSpPr>
        <p:spPr>
          <a:xfrm>
            <a:off x="838080" y="1825560"/>
            <a:ext cx="10514880" cy="4350600"/>
          </a:xfrm>
          <a:prstGeom prst="rect">
            <a:avLst/>
          </a:prstGeom>
          <a:noFill/>
          <a:ln w="0">
            <a:noFill/>
          </a:ln>
        </p:spPr>
        <p:style>
          <a:lnRef idx="0"/>
          <a:fillRef idx="0"/>
          <a:effectRef idx="0"/>
          <a:fontRef idx="minor"/>
        </p:style>
        <p:txBody>
          <a:bodyPr lIns="0" rIns="0" tIns="0" bIns="0" anchor="ctr">
            <a:noAutofit/>
          </a:bodyPr>
          <a:p>
            <a:pPr marL="216000" indent="-215640">
              <a:lnSpc>
                <a:spcPct val="100000"/>
              </a:lnSpc>
              <a:buClr>
                <a:srgbClr val="000000"/>
              </a:buClr>
              <a:buSzPct val="45000"/>
              <a:buFont typeface="Wingdings" charset="2"/>
              <a:buChar char=""/>
            </a:pPr>
            <a:r>
              <a:rPr b="0" lang="en-US" sz="2800" spc="-1" strike="noStrike">
                <a:latin typeface="Arial"/>
              </a:rPr>
              <a:t>Datenaufbereitung mittels Pandas</a:t>
            </a:r>
            <a:endParaRPr b="0" lang="en-US" sz="2800" spc="-1" strike="noStrike">
              <a:latin typeface="Arial"/>
            </a:endParaRPr>
          </a:p>
          <a:p>
            <a:pPr lvl="1" marL="432000" indent="-215640">
              <a:lnSpc>
                <a:spcPct val="100000"/>
              </a:lnSpc>
              <a:buClr>
                <a:srgbClr val="000000"/>
              </a:buClr>
              <a:buSzPct val="45000"/>
              <a:buFont typeface="Wingdings" charset="2"/>
              <a:buChar char=""/>
            </a:pPr>
            <a:r>
              <a:rPr b="0" lang="en-US" sz="2800" spc="-1" strike="noStrike">
                <a:latin typeface="Arial"/>
              </a:rPr>
              <a:t>Extraktion des Zielortes, der Entfernung, der Dauer und des Zeitstempels aus der Datenbank</a:t>
            </a:r>
            <a:endParaRPr b="0" lang="en-US" sz="2800" spc="-1" strike="noStrike">
              <a:latin typeface="Arial"/>
            </a:endParaRPr>
          </a:p>
          <a:p>
            <a:pPr lvl="1" marL="432000" indent="-215640">
              <a:lnSpc>
                <a:spcPct val="100000"/>
              </a:lnSpc>
              <a:buClr>
                <a:srgbClr val="000000"/>
              </a:buClr>
              <a:buSzPct val="45000"/>
              <a:buFont typeface="Wingdings" charset="2"/>
              <a:buChar char=""/>
            </a:pPr>
            <a:r>
              <a:rPr b="0" lang="en-US" sz="2800" spc="-1" strike="noStrike">
                <a:latin typeface="Arial"/>
              </a:rPr>
              <a:t>Aufteilung des Zeitstempels in Jahre, Monate, Tage, Stunden, Minuten.</a:t>
            </a:r>
            <a:endParaRPr b="0" lang="en-US" sz="2800" spc="-1" strike="noStrike">
              <a:latin typeface="Arial"/>
            </a:endParaRPr>
          </a:p>
          <a:p>
            <a:pPr lvl="1" marL="432000" indent="-215640">
              <a:lnSpc>
                <a:spcPct val="100000"/>
              </a:lnSpc>
              <a:buClr>
                <a:srgbClr val="000000"/>
              </a:buClr>
              <a:buSzPct val="45000"/>
              <a:buFont typeface="Wingdings" charset="2"/>
              <a:buChar char=""/>
            </a:pPr>
            <a:r>
              <a:rPr b="0" lang="en-US" sz="2800" spc="-1" strike="noStrike">
                <a:latin typeface="Arial"/>
              </a:rPr>
              <a:t>Ermittlung der Wochentage</a:t>
            </a:r>
            <a:endParaRPr b="0" lang="en-US" sz="2800" spc="-1" strike="noStrike">
              <a:latin typeface="Arial"/>
            </a:endParaRPr>
          </a:p>
          <a:p>
            <a:pPr lvl="1" marL="432000" indent="-215640">
              <a:lnSpc>
                <a:spcPct val="100000"/>
              </a:lnSpc>
              <a:buClr>
                <a:srgbClr val="000000"/>
              </a:buClr>
              <a:buSzPct val="45000"/>
              <a:buFont typeface="Wingdings" charset="2"/>
              <a:buChar char=""/>
            </a:pPr>
            <a:r>
              <a:rPr b="0" lang="en-US" sz="2800" spc="-1" strike="noStrike">
                <a:latin typeface="Arial"/>
              </a:rPr>
              <a:t>One-Hot-Encoding der Wochentage und der Zielorte, lieferten minimale Verbesserungen</a:t>
            </a:r>
            <a:endParaRPr b="0" lang="en-US" sz="2800" spc="-1" strike="noStrike">
              <a:latin typeface="Arial"/>
            </a:endParaRPr>
          </a:p>
          <a:p>
            <a:pPr lvl="1" marL="432000" indent="-215640">
              <a:lnSpc>
                <a:spcPct val="100000"/>
              </a:lnSpc>
              <a:buClr>
                <a:srgbClr val="000000"/>
              </a:buClr>
              <a:buSzPct val="45000"/>
              <a:buFont typeface="Wingdings" charset="2"/>
              <a:buChar char=""/>
            </a:pPr>
            <a:r>
              <a:rPr b="0" lang="en-US" sz="2800" spc="-1" strike="noStrike">
                <a:latin typeface="Arial"/>
              </a:rPr>
              <a:t>Trennen von Features und Labels</a:t>
            </a:r>
            <a:endParaRPr b="0" lang="en-US" sz="2800" spc="-1" strike="noStrike">
              <a:latin typeface="Arial"/>
            </a:endParaRPr>
          </a:p>
          <a:p>
            <a:pPr lvl="1" marL="432000" indent="-215640">
              <a:lnSpc>
                <a:spcPct val="100000"/>
              </a:lnSpc>
              <a:buClr>
                <a:srgbClr val="000000"/>
              </a:buClr>
              <a:buSzPct val="45000"/>
              <a:buFont typeface="Wingdings" charset="2"/>
              <a:buChar char=""/>
            </a:pPr>
            <a:r>
              <a:rPr b="0" lang="en-US" sz="2800" spc="-1" strike="noStrike">
                <a:latin typeface="Arial"/>
              </a:rPr>
              <a:t>Aufteilen des Trainings- und Testsets mittels Sklearn.</a:t>
            </a:r>
            <a:endParaRPr b="0" lang="en-US" sz="2800" spc="-1" strike="noStrike">
              <a:latin typeface="Arial"/>
            </a:endParaRPr>
          </a:p>
        </p:txBody>
      </p:sp>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4" name=""/>
          <p:cNvSpPr/>
          <p:nvPr/>
        </p:nvSpPr>
        <p:spPr>
          <a:xfrm>
            <a:off x="838080" y="365040"/>
            <a:ext cx="10514880" cy="1324800"/>
          </a:xfrm>
          <a:prstGeom prst="rect">
            <a:avLst/>
          </a:prstGeom>
          <a:noFill/>
          <a:ln w="0">
            <a:noFill/>
          </a:ln>
        </p:spPr>
        <p:style>
          <a:lnRef idx="0"/>
          <a:fillRef idx="0"/>
          <a:effectRef idx="0"/>
          <a:fontRef idx="minor"/>
        </p:style>
        <p:txBody>
          <a:bodyPr lIns="0" rIns="0" tIns="0" bIns="0" anchor="ctr">
            <a:noAutofit/>
          </a:bodyPr>
          <a:p>
            <a:pPr>
              <a:lnSpc>
                <a:spcPct val="100000"/>
              </a:lnSpc>
            </a:pPr>
            <a:r>
              <a:rPr b="0" lang="de-DE" sz="4400" spc="-1" strike="noStrike">
                <a:solidFill>
                  <a:srgbClr val="000000"/>
                </a:solidFill>
                <a:latin typeface="Calibri"/>
              </a:rPr>
              <a:t>Vorhersage und Performance</a:t>
            </a:r>
            <a:endParaRPr b="0" lang="en-US" sz="4400" spc="-1" strike="noStrike">
              <a:latin typeface="Arial"/>
            </a:endParaRPr>
          </a:p>
        </p:txBody>
      </p:sp>
      <p:sp>
        <p:nvSpPr>
          <p:cNvPr id="255" name=""/>
          <p:cNvSpPr/>
          <p:nvPr/>
        </p:nvSpPr>
        <p:spPr>
          <a:xfrm>
            <a:off x="838080" y="1825560"/>
            <a:ext cx="10514880" cy="4350600"/>
          </a:xfrm>
          <a:prstGeom prst="rect">
            <a:avLst/>
          </a:prstGeom>
          <a:noFill/>
          <a:ln w="0">
            <a:noFill/>
          </a:ln>
        </p:spPr>
        <p:style>
          <a:lnRef idx="0"/>
          <a:fillRef idx="0"/>
          <a:effectRef idx="0"/>
          <a:fontRef idx="minor"/>
        </p:style>
        <p:txBody>
          <a:bodyPr lIns="0" rIns="0" tIns="0" bIns="0">
            <a:normAutofit/>
          </a:bodyPr>
          <a:p>
            <a:pPr marL="432000" indent="-323640">
              <a:lnSpc>
                <a:spcPct val="100000"/>
              </a:lnSpc>
              <a:spcBef>
                <a:spcPts val="1417"/>
              </a:spcBef>
              <a:buClr>
                <a:srgbClr val="000000"/>
              </a:buClr>
              <a:buSzPct val="45000"/>
              <a:buFont typeface="Wingdings" charset="2"/>
              <a:buChar char=""/>
            </a:pPr>
            <a:r>
              <a:rPr b="0" lang="de-DE" sz="2800" spc="-1" strike="noStrike">
                <a:solidFill>
                  <a:srgbClr val="000000"/>
                </a:solidFill>
                <a:latin typeface="Calibri"/>
              </a:rPr>
              <a:t>Sklearn’s Random Forest Regressor</a:t>
            </a:r>
            <a:endParaRPr b="0" lang="en-US" sz="2800" spc="-1" strike="noStrike">
              <a:latin typeface="Arial"/>
            </a:endParaRPr>
          </a:p>
          <a:p>
            <a:pPr marL="432000" indent="-323640">
              <a:lnSpc>
                <a:spcPct val="100000"/>
              </a:lnSpc>
              <a:spcBef>
                <a:spcPts val="1417"/>
              </a:spcBef>
              <a:buClr>
                <a:srgbClr val="000000"/>
              </a:buClr>
              <a:buSzPct val="45000"/>
              <a:buFont typeface="Wingdings" charset="2"/>
              <a:buChar char=""/>
            </a:pPr>
            <a:r>
              <a:rPr b="0" lang="de-DE" sz="2800" spc="-1" strike="noStrike">
                <a:solidFill>
                  <a:srgbClr val="000000"/>
                </a:solidFill>
                <a:latin typeface="Calibri"/>
              </a:rPr>
              <a:t>Vorerst Standardparameter</a:t>
            </a:r>
            <a:endParaRPr b="0" lang="en-US" sz="2800" spc="-1" strike="noStrike">
              <a:latin typeface="Arial"/>
            </a:endParaRPr>
          </a:p>
          <a:p>
            <a:pPr marL="432000" indent="-323640">
              <a:lnSpc>
                <a:spcPct val="100000"/>
              </a:lnSpc>
              <a:spcBef>
                <a:spcPts val="1417"/>
              </a:spcBef>
              <a:buClr>
                <a:srgbClr val="000000"/>
              </a:buClr>
              <a:buSzPct val="45000"/>
              <a:buFont typeface="Wingdings" charset="2"/>
              <a:buChar char=""/>
            </a:pPr>
            <a:r>
              <a:rPr b="0" lang="de-DE" sz="2800" spc="-1" strike="noStrike">
                <a:solidFill>
                  <a:srgbClr val="000000"/>
                </a:solidFill>
                <a:latin typeface="Calibri"/>
              </a:rPr>
              <a:t>Genauigkeit von 98.85%</a:t>
            </a:r>
            <a:endParaRPr b="0" lang="en-US" sz="2800" spc="-1" strike="noStrike">
              <a:latin typeface="Arial"/>
            </a:endParaRPr>
          </a:p>
          <a:p>
            <a:pPr marL="432000" indent="-323640">
              <a:lnSpc>
                <a:spcPct val="100000"/>
              </a:lnSpc>
              <a:spcBef>
                <a:spcPts val="1417"/>
              </a:spcBef>
              <a:buClr>
                <a:srgbClr val="000000"/>
              </a:buClr>
              <a:buSzPct val="45000"/>
              <a:buFont typeface="Wingdings" charset="2"/>
              <a:buChar char=""/>
            </a:pPr>
            <a:r>
              <a:rPr b="0" lang="de-DE" sz="2800" spc="-1" strike="noStrike">
                <a:solidFill>
                  <a:srgbClr val="000000"/>
                </a:solidFill>
                <a:latin typeface="Calibri"/>
              </a:rPr>
              <a:t>Absoluter Fehler von 22 Sekunden bei einer durchschnittlichen Strecke von 30 Kilometers und einer Fahrzeit von 32 Minuten</a:t>
            </a:r>
            <a:endParaRPr b="0" lang="en-US" sz="2800" spc="-1" strike="noStrike">
              <a:latin typeface="Arial"/>
            </a:endParaRPr>
          </a:p>
        </p:txBody>
      </p:sp>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6" name=""/>
          <p:cNvSpPr/>
          <p:nvPr/>
        </p:nvSpPr>
        <p:spPr>
          <a:xfrm>
            <a:off x="838080" y="365040"/>
            <a:ext cx="10514880" cy="1324800"/>
          </a:xfrm>
          <a:prstGeom prst="rect">
            <a:avLst/>
          </a:prstGeom>
          <a:noFill/>
          <a:ln w="0">
            <a:noFill/>
          </a:ln>
        </p:spPr>
        <p:style>
          <a:lnRef idx="0"/>
          <a:fillRef idx="0"/>
          <a:effectRef idx="0"/>
          <a:fontRef idx="minor"/>
        </p:style>
        <p:txBody>
          <a:bodyPr lIns="0" rIns="0" tIns="0" bIns="0" anchor="ctr">
            <a:noAutofit/>
          </a:bodyPr>
          <a:p>
            <a:pPr>
              <a:lnSpc>
                <a:spcPct val="100000"/>
              </a:lnSpc>
            </a:pPr>
            <a:r>
              <a:rPr b="0" lang="de-DE" sz="4400" spc="-1" strike="noStrike">
                <a:solidFill>
                  <a:srgbClr val="000000"/>
                </a:solidFill>
                <a:latin typeface="Calibri"/>
              </a:rPr>
              <a:t>Hyperparameteroptimierung</a:t>
            </a:r>
            <a:endParaRPr b="0" lang="en-US" sz="4400" spc="-1" strike="noStrike">
              <a:latin typeface="Arial"/>
            </a:endParaRPr>
          </a:p>
        </p:txBody>
      </p:sp>
      <p:sp>
        <p:nvSpPr>
          <p:cNvPr id="257" name=""/>
          <p:cNvSpPr/>
          <p:nvPr/>
        </p:nvSpPr>
        <p:spPr>
          <a:xfrm>
            <a:off x="838080" y="1825560"/>
            <a:ext cx="10514880" cy="4350600"/>
          </a:xfrm>
          <a:prstGeom prst="rect">
            <a:avLst/>
          </a:prstGeom>
          <a:noFill/>
          <a:ln w="0">
            <a:noFill/>
          </a:ln>
        </p:spPr>
        <p:style>
          <a:lnRef idx="0"/>
          <a:fillRef idx="0"/>
          <a:effectRef idx="0"/>
          <a:fontRef idx="minor"/>
        </p:style>
        <p:txBody>
          <a:bodyPr lIns="0" rIns="0" tIns="0" bIns="0">
            <a:normAutofit/>
          </a:bodyPr>
          <a:p>
            <a:pPr marL="432000" indent="-323640">
              <a:lnSpc>
                <a:spcPct val="100000"/>
              </a:lnSpc>
              <a:spcBef>
                <a:spcPts val="1417"/>
              </a:spcBef>
              <a:buClr>
                <a:srgbClr val="000000"/>
              </a:buClr>
              <a:buSzPct val="45000"/>
              <a:buFont typeface="Wingdings" charset="2"/>
              <a:buChar char=""/>
            </a:pPr>
            <a:r>
              <a:rPr b="0" lang="de-DE" sz="2800" spc="-1" strike="noStrike">
                <a:solidFill>
                  <a:srgbClr val="000000"/>
                </a:solidFill>
                <a:latin typeface="Calibri"/>
              </a:rPr>
              <a:t>Kann das Ergebnis durch das Ändern der Standardparameter weiter verbessert werden?</a:t>
            </a:r>
            <a:endParaRPr b="0" lang="en-US" sz="2800" spc="-1" strike="noStrike">
              <a:latin typeface="Arial"/>
            </a:endParaRPr>
          </a:p>
          <a:p>
            <a:pPr marL="432000" indent="-323640">
              <a:lnSpc>
                <a:spcPct val="100000"/>
              </a:lnSpc>
              <a:spcBef>
                <a:spcPts val="1417"/>
              </a:spcBef>
              <a:buClr>
                <a:srgbClr val="000000"/>
              </a:buClr>
              <a:buSzPct val="45000"/>
              <a:buFont typeface="Wingdings" charset="2"/>
              <a:buChar char=""/>
            </a:pPr>
            <a:r>
              <a:rPr b="0" lang="de-DE" sz="2800" spc="-1" strike="noStrike">
                <a:solidFill>
                  <a:srgbClr val="000000"/>
                </a:solidFill>
                <a:latin typeface="Calibri"/>
              </a:rPr>
              <a:t>Suche der optimalen Parameter mit dem Grid Search Verfahren</a:t>
            </a:r>
            <a:endParaRPr b="0" lang="en-US" sz="2800" spc="-1" strike="noStrike">
              <a:latin typeface="Arial"/>
            </a:endParaRPr>
          </a:p>
          <a:p>
            <a:pPr lvl="1" marL="864000" indent="-323640">
              <a:lnSpc>
                <a:spcPct val="100000"/>
              </a:lnSpc>
              <a:spcBef>
                <a:spcPts val="1134"/>
              </a:spcBef>
              <a:buClr>
                <a:srgbClr val="000000"/>
              </a:buClr>
              <a:buSzPct val="75000"/>
              <a:buFont typeface="Symbol"/>
              <a:buChar char=""/>
            </a:pPr>
            <a:r>
              <a:rPr b="0" lang="de-DE" sz="2000" spc="-1" strike="noStrike">
                <a:solidFill>
                  <a:srgbClr val="000000"/>
                </a:solidFill>
                <a:latin typeface="Calibri"/>
              </a:rPr>
              <a:t>Alle Parameterkombinationen aus einem vordefinierten Grid werden ausprobiert</a:t>
            </a:r>
            <a:endParaRPr b="0" lang="en-US" sz="2000" spc="-1" strike="noStrike">
              <a:latin typeface="Arial"/>
            </a:endParaRPr>
          </a:p>
          <a:p>
            <a:pPr lvl="1" marL="864000" indent="-323640">
              <a:lnSpc>
                <a:spcPct val="100000"/>
              </a:lnSpc>
              <a:spcBef>
                <a:spcPts val="1134"/>
              </a:spcBef>
              <a:buClr>
                <a:srgbClr val="000000"/>
              </a:buClr>
              <a:buSzPct val="75000"/>
              <a:buFont typeface="Symbol"/>
              <a:buChar char=""/>
            </a:pPr>
            <a:r>
              <a:rPr b="0" lang="de-DE" sz="2000" spc="-1" strike="noStrike">
                <a:solidFill>
                  <a:srgbClr val="000000"/>
                </a:solidFill>
                <a:latin typeface="Calibri"/>
              </a:rPr>
              <a:t>Benutzt k-fache Kreuzvalidierung damit das Ergebniss unabhängig von der Trainings- und Testmenge bewertet werden kann.</a:t>
            </a:r>
            <a:endParaRPr b="0" lang="en-US" sz="2000" spc="-1" strike="noStrike">
              <a:latin typeface="Arial"/>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40</TotalTime>
  <Application>LibreOffice/7.1.1.2$Linux_X86_64 LibreOffice_project/10$Build-2</Application>
  <AppVersion>15.0000</AppVersion>
  <Words>656</Words>
  <Paragraphs>26</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2021-03-31T06:42:58Z</dcterms:created>
  <dc:creator>Christoph Olberding</dc:creator>
  <dc:description/>
  <dc:language>en-US</dc:language>
  <cp:lastModifiedBy/>
  <dcterms:modified xsi:type="dcterms:W3CDTF">2021-03-31T16:54:42Z</dcterms:modified>
  <cp:revision>19</cp:revision>
  <dc:subject/>
  <dc:title>PowerPoint Presentation</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otes">
    <vt:i4>4</vt:i4>
  </property>
  <property fmtid="{D5CDD505-2E9C-101B-9397-08002B2CF9AE}" pid="3" name="PresentationFormat">
    <vt:lpwstr>Widescreen</vt:lpwstr>
  </property>
  <property fmtid="{D5CDD505-2E9C-101B-9397-08002B2CF9AE}" pid="4" name="Slides">
    <vt:i4>4</vt:i4>
  </property>
</Properties>
</file>