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60" r:id="rId4"/>
    <p:sldId id="259"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90247" autoAdjust="0"/>
  </p:normalViewPr>
  <p:slideViewPr>
    <p:cSldViewPr snapToGrid="0">
      <p:cViewPr varScale="1">
        <p:scale>
          <a:sx n="103" d="100"/>
          <a:sy n="103" d="100"/>
        </p:scale>
        <p:origin x="624" y="102"/>
      </p:cViewPr>
      <p:guideLst/>
    </p:cSldViewPr>
  </p:slideViewPr>
  <p:outlineViewPr>
    <p:cViewPr>
      <p:scale>
        <a:sx n="33" d="100"/>
        <a:sy n="33" d="100"/>
      </p:scale>
      <p:origin x="0" y="0"/>
    </p:cViewPr>
  </p:outlineViewPr>
  <p:notesTextViewPr>
    <p:cViewPr>
      <p:scale>
        <a:sx n="1" d="1"/>
        <a:sy n="1" d="1"/>
      </p:scale>
      <p:origin x="0" y="-6"/>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CB0597-1E8B-4922-BC23-D4D5C153045D}" type="datetimeFigureOut">
              <a:rPr lang="de-DE" smtClean="0"/>
              <a:t>31.03.2021</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4ECE71-35C5-44AB-8665-ADA9AB6AB8D9}" type="slidenum">
              <a:rPr lang="de-DE" smtClean="0"/>
              <a:t>‹#›</a:t>
            </a:fld>
            <a:endParaRPr lang="de-DE"/>
          </a:p>
        </p:txBody>
      </p:sp>
    </p:spTree>
    <p:extLst>
      <p:ext uri="{BB962C8B-B14F-4D97-AF65-F5344CB8AC3E}">
        <p14:creationId xmlns:p14="http://schemas.microsoft.com/office/powerpoint/2010/main" val="2828217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Aufgrund diverses Fehlerhaften Abfragen hat unser Datenbestand einige Löcher aufgewiesen. Wir haben beschlossen zu versuchen diese zu füllen mit den Imputertechniken. Von den verschiedenen Methoden konnten wir einige Ausschließen. Interpolation und den häufigsten Wert einsetzen macht in unserem Beispiel keinen großen Sinn. Zum Interpolieren fehlen uns zu viele Daten und den häufigsten Wert einsetzen ist keine gute Idee, da der Verkehr die Fahrzeit immer zumindest minimal erhöht/senkt und so keine sinnvollen Werte eingesetzt werden würden. AM sinnigsten ist es ein Median  oder einen Mittelwert einzusetzen. Alternativ ist auch ein Lernverfahren möglich,welches die Werte vorhersagt. Sollte keine der Methoden zu einer Verbesserung der Genauigkeit führen sollte man die fehlenden Daten einfach rauslassen.</a:t>
            </a:r>
          </a:p>
        </p:txBody>
      </p:sp>
      <p:sp>
        <p:nvSpPr>
          <p:cNvPr id="4" name="Slide Number Placeholder 3"/>
          <p:cNvSpPr>
            <a:spLocks noGrp="1"/>
          </p:cNvSpPr>
          <p:nvPr>
            <p:ph type="sldNum" sz="quarter" idx="5"/>
          </p:nvPr>
        </p:nvSpPr>
        <p:spPr/>
        <p:txBody>
          <a:bodyPr/>
          <a:lstStyle/>
          <a:p>
            <a:fld id="{8D4ECE71-35C5-44AB-8665-ADA9AB6AB8D9}" type="slidenum">
              <a:rPr lang="de-DE" smtClean="0"/>
              <a:t>1</a:t>
            </a:fld>
            <a:endParaRPr lang="de-DE"/>
          </a:p>
        </p:txBody>
      </p:sp>
    </p:spTree>
    <p:extLst>
      <p:ext uri="{BB962C8B-B14F-4D97-AF65-F5344CB8AC3E}">
        <p14:creationId xmlns:p14="http://schemas.microsoft.com/office/powerpoint/2010/main" val="1914640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Zum Testen der verschiedenen Methoden haben wir jeweils ein Netz gebaut, welches über 20% der Daten als Testmenge eine prediction macht und davon den mittleren fehler als maß genommen. Dann haben wir die Daten mit den verschiedenen Methoden ergänzt und über die selbe Testmenge erneut eine prediction gemacht. Diesmal sind in der trainingsmenge jedoch auch die aufgefüllten daten vorhanden.  Beim Mittelwert und Median hat sich der mittlere Fehler stark verschlechtert und ist auf über das doppelte angestiegen. Diese beiden Methoden sind nicht geeignet um die fehlenden Daten zu ergänzen. Bei dem Lernverfahren ist das ergebnis schwankend manchmal ist die abweichung leicht besser manchmal schlechter aber es ist nicht sicher das ein ANN den mittleren Fehler verbessert. Wenn wir den benutzen würden könnten wir nicht mit sicherheit sagen das wir nicht unser eigenes Ergebnis verschlechtern. Dadurhc ist auch er keine sinnvolle Idee.  Es ist in unserem Fall also am besten wenn wir die fehlenden Daten einfach weglassen und wir uns auf unsere vorhandenen beschränken.</a:t>
            </a:r>
          </a:p>
        </p:txBody>
      </p:sp>
      <p:sp>
        <p:nvSpPr>
          <p:cNvPr id="4" name="Slide Number Placeholder 3"/>
          <p:cNvSpPr>
            <a:spLocks noGrp="1"/>
          </p:cNvSpPr>
          <p:nvPr>
            <p:ph type="sldNum" sz="quarter" idx="5"/>
          </p:nvPr>
        </p:nvSpPr>
        <p:spPr/>
        <p:txBody>
          <a:bodyPr/>
          <a:lstStyle/>
          <a:p>
            <a:fld id="{8D4ECE71-35C5-44AB-8665-ADA9AB6AB8D9}" type="slidenum">
              <a:rPr lang="de-DE" smtClean="0"/>
              <a:t>2</a:t>
            </a:fld>
            <a:endParaRPr lang="de-DE"/>
          </a:p>
        </p:txBody>
      </p:sp>
    </p:spTree>
    <p:extLst>
      <p:ext uri="{BB962C8B-B14F-4D97-AF65-F5344CB8AC3E}">
        <p14:creationId xmlns:p14="http://schemas.microsoft.com/office/powerpoint/2010/main" val="2719970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Was wir dadurch gelernt haben ist dass die Effizienz von Imputertechniken davon abhängt welche Problemstellung man hat. Die benutze Methode spielt eine sehr große rolle, da für die situation ungeeignete Methoden das ergebnis stark verschlechtern können aber auch die menge an fehlenden Daten ist wichtig. In unserem beispiel hatten wir ungefähr ein drittel der gesamtmenge an daten nicht und eine derart große menge zu ergänzen ist schwer. Mit konstanten einsetzen von werten wie beim mittelwert oder median kommt man auf sehr große fehlerquellen. Die beste möglichkeit, wenn man die ergänzen möchte wäre ein lernverfahren aber selbst hier ist es nicht sicher das es zur verbesserung beiträgt. Es ist also nicht immer gut und sinnvoll die fehlenden Daten zu ergänzen in manchen fällen ist es die beste Lösung sie einfach wegzulassen und mehr Daten aus künftigen abfragen einzuspeisen. </a:t>
            </a:r>
          </a:p>
        </p:txBody>
      </p:sp>
      <p:sp>
        <p:nvSpPr>
          <p:cNvPr id="4" name="Slide Number Placeholder 3"/>
          <p:cNvSpPr>
            <a:spLocks noGrp="1"/>
          </p:cNvSpPr>
          <p:nvPr>
            <p:ph type="sldNum" sz="quarter" idx="5"/>
          </p:nvPr>
        </p:nvSpPr>
        <p:spPr/>
        <p:txBody>
          <a:bodyPr/>
          <a:lstStyle/>
          <a:p>
            <a:fld id="{8D4ECE71-35C5-44AB-8665-ADA9AB6AB8D9}" type="slidenum">
              <a:rPr lang="de-DE" smtClean="0"/>
              <a:t>3</a:t>
            </a:fld>
            <a:endParaRPr lang="de-DE"/>
          </a:p>
        </p:txBody>
      </p:sp>
    </p:spTree>
    <p:extLst>
      <p:ext uri="{BB962C8B-B14F-4D97-AF65-F5344CB8AC3E}">
        <p14:creationId xmlns:p14="http://schemas.microsoft.com/office/powerpoint/2010/main" val="1990275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Um unser Projekt zu testen und dem ganzen ein Interface zu geben haben wir mit einem python Gui-toolkit. Ein simples Fenster mit einer Dropdownliste für die einzelnen Orte und einem Knopf zum berechnen. Hinter diesem Knopf ist eine Funktion die ein fertiges Model lädt und die aktuellen (zeitlichen) Merkmale wie Uhrzeit und Datum übergibt. Der Rückgabewert wird dann unter dem Knopf in ein Label geschrieben. Bei einigen Tests haben wir festgestellt, dass wir mit unserem momentanen Modell sehr nahe an dem aktuellen Abbild des Verkehr dran sind. Wir haben die verschiedenen Orte ausgewählt und unsere Zeit mit der Zeit die Google als Wegzeit berechnet verglichen. Der Unterschied liegt bei ungefähr Einer bis zwei Minuten je nachdem wie viel Stau gerade herrscht oder ob ein Unfall gebaut wurde etc..</a:t>
            </a:r>
          </a:p>
        </p:txBody>
      </p:sp>
      <p:sp>
        <p:nvSpPr>
          <p:cNvPr id="4" name="Slide Number Placeholder 3"/>
          <p:cNvSpPr>
            <a:spLocks noGrp="1"/>
          </p:cNvSpPr>
          <p:nvPr>
            <p:ph type="sldNum" sz="quarter" idx="5"/>
          </p:nvPr>
        </p:nvSpPr>
        <p:spPr/>
        <p:txBody>
          <a:bodyPr/>
          <a:lstStyle/>
          <a:p>
            <a:fld id="{8D4ECE71-35C5-44AB-8665-ADA9AB6AB8D9}" type="slidenum">
              <a:rPr lang="de-DE" smtClean="0"/>
              <a:t>4</a:t>
            </a:fld>
            <a:endParaRPr lang="de-DE"/>
          </a:p>
        </p:txBody>
      </p:sp>
    </p:spTree>
    <p:extLst>
      <p:ext uri="{BB962C8B-B14F-4D97-AF65-F5344CB8AC3E}">
        <p14:creationId xmlns:p14="http://schemas.microsoft.com/office/powerpoint/2010/main" val="2889917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3F76A-3F45-442E-95EE-3DCF3EBFD4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a:extLst>
              <a:ext uri="{FF2B5EF4-FFF2-40B4-BE49-F238E27FC236}">
                <a16:creationId xmlns:a16="http://schemas.microsoft.com/office/drawing/2014/main" id="{4006E5AB-AD5E-4F1A-B15C-2A67CE3EF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a:extLst>
              <a:ext uri="{FF2B5EF4-FFF2-40B4-BE49-F238E27FC236}">
                <a16:creationId xmlns:a16="http://schemas.microsoft.com/office/drawing/2014/main" id="{33DF7743-A65F-433B-A370-C26C7C3ADFB0}"/>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9876848C-2FAB-478A-86C2-BA107E9F2C84}"/>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88B62D90-43D4-48F2-B655-7C936FE10581}"/>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497496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18D7C-7360-4418-99C3-F87914DA750E}"/>
              </a:ext>
            </a:extLst>
          </p:cNvPr>
          <p:cNvSpPr>
            <a:spLocks noGrp="1"/>
          </p:cNvSpPr>
          <p:nvPr>
            <p:ph type="title"/>
          </p:nvPr>
        </p:nvSpPr>
        <p:spPr/>
        <p:txBody>
          <a:bodyPr/>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FE559BE4-5AE7-40C6-B652-5A8F0B609B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2F0EBAC-1DCF-4BB0-9211-88BC3E7A2F31}"/>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FA469C34-AAD1-49CB-AA26-546CD0E075E5}"/>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4F28F8E3-5202-4B44-9C7F-17AAB72174C6}"/>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230217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DD6C19-E6A2-4D1D-A78E-11B44B3387E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71DAA786-0704-476B-B7EB-5A570C91C0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CBAC408A-72E3-4A17-9B52-A769EC96E780}"/>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1A45F1DC-3074-4A7C-8B2B-F3DC88A84821}"/>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CA3AB515-DF95-4E93-B119-647C7E357882}"/>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887395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57A31-9B0C-427E-814F-4E99AE1CD22D}"/>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1F35D8AE-8055-47DF-9F00-3AD92317FC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6B669401-D2E1-4DF1-A429-3ACE0880D75E}"/>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9DCFB04B-ADB2-4E06-9932-C05003EC80F8}"/>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480A40F3-12B8-44C3-B648-D2012F394745}"/>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2012547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475C7-86EA-49A6-8A56-1308D3B506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a:extLst>
              <a:ext uri="{FF2B5EF4-FFF2-40B4-BE49-F238E27FC236}">
                <a16:creationId xmlns:a16="http://schemas.microsoft.com/office/drawing/2014/main" id="{9A6AEA93-98CC-4E2D-A7B7-5233F99A23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6D2AD6-6D49-460F-8830-7E8826767A9E}"/>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B36B3F34-1B8D-412A-85F5-DDA8E8CE3C7A}"/>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5A16F3D1-B63B-4DE3-BB18-54669BEC333F}"/>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1217751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BFE52-E826-42B4-B40C-C0628310C9B0}"/>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75251DD4-CF33-452F-822D-C3DA446F2AB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a:extLst>
              <a:ext uri="{FF2B5EF4-FFF2-40B4-BE49-F238E27FC236}">
                <a16:creationId xmlns:a16="http://schemas.microsoft.com/office/drawing/2014/main" id="{B188B319-66B1-4D9E-B098-CEDCC06392D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a:extLst>
              <a:ext uri="{FF2B5EF4-FFF2-40B4-BE49-F238E27FC236}">
                <a16:creationId xmlns:a16="http://schemas.microsoft.com/office/drawing/2014/main" id="{3FC7FBB6-2EB4-47BE-8E41-BC429341EBAE}"/>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6" name="Footer Placeholder 5">
            <a:extLst>
              <a:ext uri="{FF2B5EF4-FFF2-40B4-BE49-F238E27FC236}">
                <a16:creationId xmlns:a16="http://schemas.microsoft.com/office/drawing/2014/main" id="{416682C1-3141-4BAD-B6B0-69F8495F4964}"/>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4DC120F4-A486-40D3-AF64-9ADE934E1A1B}"/>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2368513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07E0C-89D7-4D1C-8F1A-1F7D60DEC9CE}"/>
              </a:ext>
            </a:extLst>
          </p:cNvPr>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a:extLst>
              <a:ext uri="{FF2B5EF4-FFF2-40B4-BE49-F238E27FC236}">
                <a16:creationId xmlns:a16="http://schemas.microsoft.com/office/drawing/2014/main" id="{B78CC8BB-B586-41DD-AF85-6F048997E4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E2E7A9-B698-405E-AA0D-5EDF40A065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a:extLst>
              <a:ext uri="{FF2B5EF4-FFF2-40B4-BE49-F238E27FC236}">
                <a16:creationId xmlns:a16="http://schemas.microsoft.com/office/drawing/2014/main" id="{FFA43F2B-60F4-47D2-9B87-A33D5FF5A3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E83946-950D-489E-BD67-2948432AE2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a:extLst>
              <a:ext uri="{FF2B5EF4-FFF2-40B4-BE49-F238E27FC236}">
                <a16:creationId xmlns:a16="http://schemas.microsoft.com/office/drawing/2014/main" id="{76BA0B1B-DFA4-436E-934F-205FB8DF7045}"/>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8" name="Footer Placeholder 7">
            <a:extLst>
              <a:ext uri="{FF2B5EF4-FFF2-40B4-BE49-F238E27FC236}">
                <a16:creationId xmlns:a16="http://schemas.microsoft.com/office/drawing/2014/main" id="{95D05563-9476-4B35-85E3-78D17322C2AE}"/>
              </a:ext>
            </a:extLst>
          </p:cNvPr>
          <p:cNvSpPr>
            <a:spLocks noGrp="1"/>
          </p:cNvSpPr>
          <p:nvPr>
            <p:ph type="ftr" sz="quarter" idx="11"/>
          </p:nvPr>
        </p:nvSpPr>
        <p:spPr/>
        <p:txBody>
          <a:bodyPr/>
          <a:lstStyle/>
          <a:p>
            <a:endParaRPr lang="de-DE"/>
          </a:p>
        </p:txBody>
      </p:sp>
      <p:sp>
        <p:nvSpPr>
          <p:cNvPr id="9" name="Slide Number Placeholder 8">
            <a:extLst>
              <a:ext uri="{FF2B5EF4-FFF2-40B4-BE49-F238E27FC236}">
                <a16:creationId xmlns:a16="http://schemas.microsoft.com/office/drawing/2014/main" id="{A6E226AF-A640-4770-9B77-4FBB6C54C1ED}"/>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1970109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E91D5-3A33-424C-BC2E-9E3C68288799}"/>
              </a:ext>
            </a:extLst>
          </p:cNvPr>
          <p:cNvSpPr>
            <a:spLocks noGrp="1"/>
          </p:cNvSpPr>
          <p:nvPr>
            <p:ph type="title"/>
          </p:nvPr>
        </p:nvSpPr>
        <p:spPr/>
        <p:txBody>
          <a:bodyPr/>
          <a:lstStyle/>
          <a:p>
            <a:r>
              <a:rPr lang="en-US"/>
              <a:t>Click to edit Master title style</a:t>
            </a:r>
            <a:endParaRPr lang="de-DE"/>
          </a:p>
        </p:txBody>
      </p:sp>
      <p:sp>
        <p:nvSpPr>
          <p:cNvPr id="3" name="Date Placeholder 2">
            <a:extLst>
              <a:ext uri="{FF2B5EF4-FFF2-40B4-BE49-F238E27FC236}">
                <a16:creationId xmlns:a16="http://schemas.microsoft.com/office/drawing/2014/main" id="{7BD1B80C-65C4-4885-9A9E-0CDC9D6487BB}"/>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4" name="Footer Placeholder 3">
            <a:extLst>
              <a:ext uri="{FF2B5EF4-FFF2-40B4-BE49-F238E27FC236}">
                <a16:creationId xmlns:a16="http://schemas.microsoft.com/office/drawing/2014/main" id="{77E6C524-03E5-4A16-A104-B7407D86DC9A}"/>
              </a:ext>
            </a:extLst>
          </p:cNvPr>
          <p:cNvSpPr>
            <a:spLocks noGrp="1"/>
          </p:cNvSpPr>
          <p:nvPr>
            <p:ph type="ftr" sz="quarter" idx="11"/>
          </p:nvPr>
        </p:nvSpPr>
        <p:spPr/>
        <p:txBody>
          <a:bodyPr/>
          <a:lstStyle/>
          <a:p>
            <a:endParaRPr lang="de-DE"/>
          </a:p>
        </p:txBody>
      </p:sp>
      <p:sp>
        <p:nvSpPr>
          <p:cNvPr id="5" name="Slide Number Placeholder 4">
            <a:extLst>
              <a:ext uri="{FF2B5EF4-FFF2-40B4-BE49-F238E27FC236}">
                <a16:creationId xmlns:a16="http://schemas.microsoft.com/office/drawing/2014/main" id="{A997AE3A-B420-4B46-9FBD-D83682732222}"/>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940674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110BB4-258D-4CF5-8E7B-5075A0CDFD43}"/>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3" name="Footer Placeholder 2">
            <a:extLst>
              <a:ext uri="{FF2B5EF4-FFF2-40B4-BE49-F238E27FC236}">
                <a16:creationId xmlns:a16="http://schemas.microsoft.com/office/drawing/2014/main" id="{459FFF89-FFE5-442A-B20D-1705B1ECF655}"/>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83E441E0-33B3-447D-918D-1506992F55C4}"/>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471648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1CA9C-224A-4873-98D1-DF09AFD682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a:extLst>
              <a:ext uri="{FF2B5EF4-FFF2-40B4-BE49-F238E27FC236}">
                <a16:creationId xmlns:a16="http://schemas.microsoft.com/office/drawing/2014/main" id="{B338B31F-A49D-4B45-9F8B-5B289440B4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a:extLst>
              <a:ext uri="{FF2B5EF4-FFF2-40B4-BE49-F238E27FC236}">
                <a16:creationId xmlns:a16="http://schemas.microsoft.com/office/drawing/2014/main" id="{2E8084E6-210A-4CFB-B226-5EB9D07DBA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0D17D5-557C-4423-B640-E32688E525CC}"/>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6" name="Footer Placeholder 5">
            <a:extLst>
              <a:ext uri="{FF2B5EF4-FFF2-40B4-BE49-F238E27FC236}">
                <a16:creationId xmlns:a16="http://schemas.microsoft.com/office/drawing/2014/main" id="{41286D0E-0C76-4AFA-875E-F4E04E6484BE}"/>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4671A8CD-F595-4191-933D-F57BBB1ACD4B}"/>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160339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5ED7B-7CB3-4102-AE4A-0F8D1391DD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a:extLst>
              <a:ext uri="{FF2B5EF4-FFF2-40B4-BE49-F238E27FC236}">
                <a16:creationId xmlns:a16="http://schemas.microsoft.com/office/drawing/2014/main" id="{507B53F8-090E-46F8-BD91-A65BAE3AD1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a:extLst>
              <a:ext uri="{FF2B5EF4-FFF2-40B4-BE49-F238E27FC236}">
                <a16:creationId xmlns:a16="http://schemas.microsoft.com/office/drawing/2014/main" id="{D6282C48-46B1-44ED-83BD-741634EF78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F16C00-6F6F-4F28-AA94-32453B624397}"/>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6" name="Footer Placeholder 5">
            <a:extLst>
              <a:ext uri="{FF2B5EF4-FFF2-40B4-BE49-F238E27FC236}">
                <a16:creationId xmlns:a16="http://schemas.microsoft.com/office/drawing/2014/main" id="{611A97A9-6814-41F1-921E-186CF4F0C554}"/>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004FF62A-8A7D-4F17-BA1B-6A2DEF38AA0A}"/>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1946283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CE9BA2-1C7D-48A8-B86D-83E1563412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de-DE"/>
          </a:p>
        </p:txBody>
      </p:sp>
      <p:sp>
        <p:nvSpPr>
          <p:cNvPr id="3" name="Text Placeholder 2">
            <a:extLst>
              <a:ext uri="{FF2B5EF4-FFF2-40B4-BE49-F238E27FC236}">
                <a16:creationId xmlns:a16="http://schemas.microsoft.com/office/drawing/2014/main" id="{E2CC0877-AEC0-4F6A-B08F-FBB67D9089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7712AE14-3F10-4DBF-BF1B-3D4D6949CF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BFE9FA53-3D58-4824-AA86-0C5B1E02EC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BBD806CA-C317-420E-9AF4-8BED0447EC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8849E0-5DE1-4DFD-93FD-E69686E48BED}" type="slidenum">
              <a:rPr lang="de-DE" smtClean="0"/>
              <a:t>‹#›</a:t>
            </a:fld>
            <a:endParaRPr lang="de-DE"/>
          </a:p>
        </p:txBody>
      </p:sp>
    </p:spTree>
    <p:extLst>
      <p:ext uri="{BB962C8B-B14F-4D97-AF65-F5344CB8AC3E}">
        <p14:creationId xmlns:p14="http://schemas.microsoft.com/office/powerpoint/2010/main" val="1739784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CF2F-3E60-42AE-AF4D-4BD1B292214A}"/>
              </a:ext>
            </a:extLst>
          </p:cNvPr>
          <p:cNvSpPr>
            <a:spLocks noGrp="1"/>
          </p:cNvSpPr>
          <p:nvPr>
            <p:ph type="title"/>
          </p:nvPr>
        </p:nvSpPr>
        <p:spPr/>
        <p:txBody>
          <a:bodyPr/>
          <a:lstStyle/>
          <a:p>
            <a:r>
              <a:rPr lang="de-DE" dirty="0"/>
              <a:t>Daten ergänzen</a:t>
            </a:r>
          </a:p>
        </p:txBody>
      </p:sp>
      <p:sp>
        <p:nvSpPr>
          <p:cNvPr id="3" name="Content Placeholder 2">
            <a:extLst>
              <a:ext uri="{FF2B5EF4-FFF2-40B4-BE49-F238E27FC236}">
                <a16:creationId xmlns:a16="http://schemas.microsoft.com/office/drawing/2014/main" id="{A5FE579C-888A-4913-B540-6D545D6D992A}"/>
              </a:ext>
            </a:extLst>
          </p:cNvPr>
          <p:cNvSpPr>
            <a:spLocks noGrp="1"/>
          </p:cNvSpPr>
          <p:nvPr>
            <p:ph idx="1"/>
          </p:nvPr>
        </p:nvSpPr>
        <p:spPr/>
        <p:txBody>
          <a:bodyPr/>
          <a:lstStyle/>
          <a:p>
            <a:r>
              <a:rPr lang="de-DE" dirty="0"/>
              <a:t>Löcher im Datenbestand</a:t>
            </a:r>
          </a:p>
          <a:p>
            <a:r>
              <a:rPr lang="de-DE" dirty="0"/>
              <a:t>Auffüllen durch Imputertechniken?</a:t>
            </a:r>
          </a:p>
          <a:p>
            <a:pPr lvl="1"/>
            <a:r>
              <a:rPr lang="de-DE" dirty="0"/>
              <a:t>weglassen</a:t>
            </a:r>
          </a:p>
          <a:p>
            <a:pPr lvl="1"/>
            <a:r>
              <a:rPr lang="de-DE" dirty="0"/>
              <a:t>Median</a:t>
            </a:r>
          </a:p>
          <a:p>
            <a:pPr lvl="1"/>
            <a:r>
              <a:rPr lang="de-DE" dirty="0"/>
              <a:t>Mittelwert</a:t>
            </a:r>
          </a:p>
          <a:p>
            <a:pPr lvl="1"/>
            <a:r>
              <a:rPr lang="de-DE" dirty="0"/>
              <a:t>Lernverfahren</a:t>
            </a:r>
          </a:p>
        </p:txBody>
      </p:sp>
    </p:spTree>
    <p:extLst>
      <p:ext uri="{BB962C8B-B14F-4D97-AF65-F5344CB8AC3E}">
        <p14:creationId xmlns:p14="http://schemas.microsoft.com/office/powerpoint/2010/main" val="277393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597CF-3EA0-43F9-86C0-813DFCDA78F3}"/>
              </a:ext>
            </a:extLst>
          </p:cNvPr>
          <p:cNvSpPr>
            <a:spLocks noGrp="1"/>
          </p:cNvSpPr>
          <p:nvPr>
            <p:ph type="title"/>
          </p:nvPr>
        </p:nvSpPr>
        <p:spPr/>
        <p:txBody>
          <a:bodyPr/>
          <a:lstStyle/>
          <a:p>
            <a:r>
              <a:rPr lang="de-DE" dirty="0"/>
              <a:t>Daten ergänzen</a:t>
            </a:r>
          </a:p>
        </p:txBody>
      </p:sp>
      <p:sp>
        <p:nvSpPr>
          <p:cNvPr id="3" name="Content Placeholder 2">
            <a:extLst>
              <a:ext uri="{FF2B5EF4-FFF2-40B4-BE49-F238E27FC236}">
                <a16:creationId xmlns:a16="http://schemas.microsoft.com/office/drawing/2014/main" id="{DD6F423C-01D4-4FA2-8360-97E455F26495}"/>
              </a:ext>
            </a:extLst>
          </p:cNvPr>
          <p:cNvSpPr>
            <a:spLocks noGrp="1"/>
          </p:cNvSpPr>
          <p:nvPr>
            <p:ph idx="1"/>
          </p:nvPr>
        </p:nvSpPr>
        <p:spPr/>
        <p:txBody>
          <a:bodyPr/>
          <a:lstStyle/>
          <a:p>
            <a:pPr marL="0" indent="0">
              <a:buNone/>
            </a:pPr>
            <a:r>
              <a:rPr lang="de-DE" dirty="0"/>
              <a:t>   Lernverfahren(ANN):					Mittelwert:</a:t>
            </a:r>
          </a:p>
          <a:p>
            <a:endParaRPr lang="de-DE" dirty="0"/>
          </a:p>
          <a:p>
            <a:endParaRPr lang="de-DE" dirty="0"/>
          </a:p>
          <a:p>
            <a:endParaRPr lang="de-DE" dirty="0"/>
          </a:p>
          <a:p>
            <a:pPr marL="3657600" lvl="8" indent="0">
              <a:buNone/>
            </a:pPr>
            <a:r>
              <a:rPr lang="de-DE" dirty="0"/>
              <a:t>                         			</a:t>
            </a:r>
            <a:r>
              <a:rPr lang="de-DE" sz="2800" dirty="0"/>
              <a:t>Median:</a:t>
            </a:r>
          </a:p>
        </p:txBody>
      </p:sp>
      <p:pic>
        <p:nvPicPr>
          <p:cNvPr id="5" name="Picture 4">
            <a:extLst>
              <a:ext uri="{FF2B5EF4-FFF2-40B4-BE49-F238E27FC236}">
                <a16:creationId xmlns:a16="http://schemas.microsoft.com/office/drawing/2014/main" id="{9D08EA19-A8DF-410D-9284-111A30785B8B}"/>
              </a:ext>
            </a:extLst>
          </p:cNvPr>
          <p:cNvPicPr>
            <a:picLocks noChangeAspect="1"/>
          </p:cNvPicPr>
          <p:nvPr/>
        </p:nvPicPr>
        <p:blipFill>
          <a:blip r:embed="rId3"/>
          <a:stretch>
            <a:fillRect/>
          </a:stretch>
        </p:blipFill>
        <p:spPr>
          <a:xfrm>
            <a:off x="703068" y="2533334"/>
            <a:ext cx="4610743" cy="314369"/>
          </a:xfrm>
          <a:prstGeom prst="rect">
            <a:avLst/>
          </a:prstGeom>
        </p:spPr>
      </p:pic>
      <p:pic>
        <p:nvPicPr>
          <p:cNvPr id="6" name="Picture 5">
            <a:extLst>
              <a:ext uri="{FF2B5EF4-FFF2-40B4-BE49-F238E27FC236}">
                <a16:creationId xmlns:a16="http://schemas.microsoft.com/office/drawing/2014/main" id="{81E5AD0D-D487-4FA9-BCED-37E24E80C521}"/>
              </a:ext>
            </a:extLst>
          </p:cNvPr>
          <p:cNvPicPr>
            <a:picLocks noChangeAspect="1"/>
          </p:cNvPicPr>
          <p:nvPr/>
        </p:nvPicPr>
        <p:blipFill>
          <a:blip r:embed="rId4"/>
          <a:stretch>
            <a:fillRect/>
          </a:stretch>
        </p:blipFill>
        <p:spPr>
          <a:xfrm>
            <a:off x="6730610" y="2537478"/>
            <a:ext cx="4286848" cy="314369"/>
          </a:xfrm>
          <a:prstGeom prst="rect">
            <a:avLst/>
          </a:prstGeom>
        </p:spPr>
      </p:pic>
      <p:pic>
        <p:nvPicPr>
          <p:cNvPr id="7" name="Picture 6">
            <a:extLst>
              <a:ext uri="{FF2B5EF4-FFF2-40B4-BE49-F238E27FC236}">
                <a16:creationId xmlns:a16="http://schemas.microsoft.com/office/drawing/2014/main" id="{50A66C7F-291C-4220-8E23-8B774D343EC3}"/>
              </a:ext>
            </a:extLst>
          </p:cNvPr>
          <p:cNvPicPr>
            <a:picLocks noChangeAspect="1"/>
          </p:cNvPicPr>
          <p:nvPr/>
        </p:nvPicPr>
        <p:blipFill>
          <a:blip r:embed="rId5"/>
          <a:stretch>
            <a:fillRect/>
          </a:stretch>
        </p:blipFill>
        <p:spPr>
          <a:xfrm>
            <a:off x="6730610" y="4555104"/>
            <a:ext cx="4286848" cy="342948"/>
          </a:xfrm>
          <a:prstGeom prst="rect">
            <a:avLst/>
          </a:prstGeom>
        </p:spPr>
      </p:pic>
      <p:pic>
        <p:nvPicPr>
          <p:cNvPr id="8" name="Picture 7">
            <a:extLst>
              <a:ext uri="{FF2B5EF4-FFF2-40B4-BE49-F238E27FC236}">
                <a16:creationId xmlns:a16="http://schemas.microsoft.com/office/drawing/2014/main" id="{E5DDFB16-1616-436E-ABBD-13B5C9A13A17}"/>
              </a:ext>
            </a:extLst>
          </p:cNvPr>
          <p:cNvPicPr>
            <a:picLocks noChangeAspect="1"/>
          </p:cNvPicPr>
          <p:nvPr/>
        </p:nvPicPr>
        <p:blipFill>
          <a:blip r:embed="rId6"/>
          <a:stretch>
            <a:fillRect/>
          </a:stretch>
        </p:blipFill>
        <p:spPr>
          <a:xfrm>
            <a:off x="703068" y="3021896"/>
            <a:ext cx="4610743" cy="333422"/>
          </a:xfrm>
          <a:prstGeom prst="rect">
            <a:avLst/>
          </a:prstGeom>
        </p:spPr>
      </p:pic>
    </p:spTree>
    <p:extLst>
      <p:ext uri="{BB962C8B-B14F-4D97-AF65-F5344CB8AC3E}">
        <p14:creationId xmlns:p14="http://schemas.microsoft.com/office/powerpoint/2010/main" val="1144507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59D0A-1B08-45D1-AE21-1C86212CE3BA}"/>
              </a:ext>
            </a:extLst>
          </p:cNvPr>
          <p:cNvSpPr>
            <a:spLocks noGrp="1"/>
          </p:cNvSpPr>
          <p:nvPr>
            <p:ph type="title"/>
          </p:nvPr>
        </p:nvSpPr>
        <p:spPr/>
        <p:txBody>
          <a:bodyPr/>
          <a:lstStyle/>
          <a:p>
            <a:r>
              <a:rPr lang="de-DE" dirty="0"/>
              <a:t>Daten ergänzen</a:t>
            </a:r>
          </a:p>
        </p:txBody>
      </p:sp>
      <p:sp>
        <p:nvSpPr>
          <p:cNvPr id="3" name="Content Placeholder 2">
            <a:extLst>
              <a:ext uri="{FF2B5EF4-FFF2-40B4-BE49-F238E27FC236}">
                <a16:creationId xmlns:a16="http://schemas.microsoft.com/office/drawing/2014/main" id="{4E3B5C11-753F-440F-B62D-15BF6AB42B20}"/>
              </a:ext>
            </a:extLst>
          </p:cNvPr>
          <p:cNvSpPr>
            <a:spLocks noGrp="1"/>
          </p:cNvSpPr>
          <p:nvPr>
            <p:ph idx="1"/>
          </p:nvPr>
        </p:nvSpPr>
        <p:spPr/>
        <p:txBody>
          <a:bodyPr/>
          <a:lstStyle/>
          <a:p>
            <a:r>
              <a:rPr lang="de-DE" dirty="0"/>
              <a:t>Effizienz</a:t>
            </a:r>
          </a:p>
          <a:p>
            <a:pPr lvl="1"/>
            <a:r>
              <a:rPr lang="de-DE" dirty="0"/>
              <a:t>Methode</a:t>
            </a:r>
          </a:p>
          <a:p>
            <a:pPr lvl="1"/>
            <a:r>
              <a:rPr lang="de-DE" dirty="0"/>
              <a:t>Menge der fehlenden Daten</a:t>
            </a:r>
          </a:p>
        </p:txBody>
      </p:sp>
    </p:spTree>
    <p:extLst>
      <p:ext uri="{BB962C8B-B14F-4D97-AF65-F5344CB8AC3E}">
        <p14:creationId xmlns:p14="http://schemas.microsoft.com/office/powerpoint/2010/main" val="727368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DE6F0-006F-4B71-814A-06689BF4E2DB}"/>
              </a:ext>
            </a:extLst>
          </p:cNvPr>
          <p:cNvSpPr>
            <a:spLocks noGrp="1"/>
          </p:cNvSpPr>
          <p:nvPr>
            <p:ph type="title"/>
          </p:nvPr>
        </p:nvSpPr>
        <p:spPr/>
        <p:txBody>
          <a:bodyPr/>
          <a:lstStyle/>
          <a:p>
            <a:r>
              <a:rPr lang="de-DE" dirty="0"/>
              <a:t>UI mit tkinter</a:t>
            </a:r>
          </a:p>
        </p:txBody>
      </p:sp>
      <p:pic>
        <p:nvPicPr>
          <p:cNvPr id="4" name="Content Placeholder 3">
            <a:extLst>
              <a:ext uri="{FF2B5EF4-FFF2-40B4-BE49-F238E27FC236}">
                <a16:creationId xmlns:a16="http://schemas.microsoft.com/office/drawing/2014/main" id="{0ABAAB02-5759-41B5-B15E-35D9D0B589BC}"/>
              </a:ext>
            </a:extLst>
          </p:cNvPr>
          <p:cNvPicPr>
            <a:picLocks noGrp="1" noChangeAspect="1"/>
          </p:cNvPicPr>
          <p:nvPr>
            <p:ph idx="1"/>
          </p:nvPr>
        </p:nvPicPr>
        <p:blipFill>
          <a:blip r:embed="rId3"/>
          <a:stretch>
            <a:fillRect/>
          </a:stretch>
        </p:blipFill>
        <p:spPr>
          <a:xfrm>
            <a:off x="1337598" y="2429449"/>
            <a:ext cx="9516803" cy="3143689"/>
          </a:xfrm>
          <a:prstGeom prst="rect">
            <a:avLst/>
          </a:prstGeom>
        </p:spPr>
      </p:pic>
    </p:spTree>
    <p:extLst>
      <p:ext uri="{BB962C8B-B14F-4D97-AF65-F5344CB8AC3E}">
        <p14:creationId xmlns:p14="http://schemas.microsoft.com/office/powerpoint/2010/main" val="14795581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629</Words>
  <Application>Microsoft Office PowerPoint</Application>
  <PresentationFormat>Widescreen</PresentationFormat>
  <Paragraphs>26</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Daten ergänzen</vt:lpstr>
      <vt:lpstr>Daten ergänzen</vt:lpstr>
      <vt:lpstr>Daten ergänzen</vt:lpstr>
      <vt:lpstr>UI mit tkinter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 Olberding</dc:creator>
  <cp:lastModifiedBy>Christoph Olberding</cp:lastModifiedBy>
  <cp:revision>11</cp:revision>
  <dcterms:created xsi:type="dcterms:W3CDTF">2021-03-31T06:42:58Z</dcterms:created>
  <dcterms:modified xsi:type="dcterms:W3CDTF">2021-03-31T10:23:22Z</dcterms:modified>
</cp:coreProperties>
</file>